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6" r:id="rId3"/>
    <p:sldId id="257" r:id="rId4"/>
    <p:sldId id="264" r:id="rId5"/>
    <p:sldId id="258" r:id="rId6"/>
    <p:sldId id="263" r:id="rId7"/>
    <p:sldId id="262" r:id="rId8"/>
    <p:sldId id="260" r:id="rId9"/>
    <p:sldId id="265" r:id="rId10"/>
    <p:sldId id="268" r:id="rId11"/>
    <p:sldId id="267" r:id="rId12"/>
    <p:sldId id="266" r:id="rId13"/>
    <p:sldId id="269" r:id="rId14"/>
    <p:sldId id="270" r:id="rId15"/>
    <p:sldId id="271" r:id="rId16"/>
    <p:sldId id="272" r:id="rId17"/>
    <p:sldId id="261" r:id="rId18"/>
    <p:sldId id="273" r:id="rId19"/>
    <p:sldId id="274" r:id="rId20"/>
    <p:sldId id="275" r:id="rId21"/>
    <p:sldId id="278" r:id="rId2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1128" y="-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1DD71-B193-4B8A-BD6D-A017321B9DF7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6C8B-1EE7-45F2-9B43-E52C7FE0F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544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1DD71-B193-4B8A-BD6D-A017321B9DF7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6C8B-1EE7-45F2-9B43-E52C7FE0F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08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1DD71-B193-4B8A-BD6D-A017321B9DF7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6C8B-1EE7-45F2-9B43-E52C7FE0F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61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1DD71-B193-4B8A-BD6D-A017321B9DF7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6C8B-1EE7-45F2-9B43-E52C7FE0F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62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1DD71-B193-4B8A-BD6D-A017321B9DF7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6C8B-1EE7-45F2-9B43-E52C7FE0F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25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1DD71-B193-4B8A-BD6D-A017321B9DF7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6C8B-1EE7-45F2-9B43-E52C7FE0F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85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1DD71-B193-4B8A-BD6D-A017321B9DF7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6C8B-1EE7-45F2-9B43-E52C7FE0F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16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1DD71-B193-4B8A-BD6D-A017321B9DF7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6C8B-1EE7-45F2-9B43-E52C7FE0F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30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1DD71-B193-4B8A-BD6D-A017321B9DF7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6C8B-1EE7-45F2-9B43-E52C7FE0F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27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1DD71-B193-4B8A-BD6D-A017321B9DF7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6C8B-1EE7-45F2-9B43-E52C7FE0F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70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1DD71-B193-4B8A-BD6D-A017321B9DF7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6C8B-1EE7-45F2-9B43-E52C7FE0F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12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1DD71-B193-4B8A-BD6D-A017321B9DF7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56C8B-1EE7-45F2-9B43-E52C7FE0F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40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jpeg"/><Relationship Id="rId12" Type="http://schemas.microsoft.com/office/2007/relationships/hdphoto" Target="../media/hdphoto3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5" Type="http://schemas.openxmlformats.org/officeDocument/2006/relationships/image" Target="../media/image2.gif"/><Relationship Id="rId10" Type="http://schemas.microsoft.com/office/2007/relationships/hdphoto" Target="../media/hdphoto2.wdp"/><Relationship Id="rId4" Type="http://schemas.openxmlformats.org/officeDocument/2006/relationships/image" Target="../media/image1.png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1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1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0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7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7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7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jpe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9.jpeg"/><Relationship Id="rId11" Type="http://schemas.openxmlformats.org/officeDocument/2006/relationships/image" Target="../media/image41.png"/><Relationship Id="rId5" Type="http://schemas.openxmlformats.org/officeDocument/2006/relationships/image" Target="../media/image38.jpeg"/><Relationship Id="rId10" Type="http://schemas.openxmlformats.org/officeDocument/2006/relationships/image" Target="../media/image40.jpeg"/><Relationship Id="rId4" Type="http://schemas.openxmlformats.org/officeDocument/2006/relationships/image" Target="../media/image37.jpeg"/><Relationship Id="rId9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jpe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7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5.xml"/><Relationship Id="rId7" Type="http://schemas.microsoft.com/office/2007/relationships/hdphoto" Target="../media/hdphoto5.wdp"/><Relationship Id="rId12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jpeg"/><Relationship Id="rId11" Type="http://schemas.openxmlformats.org/officeDocument/2006/relationships/image" Target="../media/image13.jpeg"/><Relationship Id="rId5" Type="http://schemas.microsoft.com/office/2007/relationships/hdphoto" Target="../media/hdphoto4.wdp"/><Relationship Id="rId10" Type="http://schemas.openxmlformats.org/officeDocument/2006/relationships/image" Target="../media/image12.jpeg"/><Relationship Id="rId4" Type="http://schemas.openxmlformats.org/officeDocument/2006/relationships/image" Target="../media/image8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7.pn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jpeg"/><Relationship Id="rId12" Type="http://schemas.microsoft.com/office/2007/relationships/hdphoto" Target="../media/hdphoto3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5" Type="http://schemas.openxmlformats.org/officeDocument/2006/relationships/image" Target="../media/image2.gif"/><Relationship Id="rId10" Type="http://schemas.microsoft.com/office/2007/relationships/hdphoto" Target="../media/hdphoto2.wdp"/><Relationship Id="rId4" Type="http://schemas.openxmlformats.org/officeDocument/2006/relationships/image" Target="../media/image1.png"/><Relationship Id="rId9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7.png"/><Relationship Id="rId4" Type="http://schemas.openxmlformats.org/officeDocument/2006/relationships/image" Target="../media/image14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7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3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2.jpeg"/><Relationship Id="rId11" Type="http://schemas.openxmlformats.org/officeDocument/2006/relationships/image" Target="../media/image7.png"/><Relationship Id="rId5" Type="http://schemas.openxmlformats.org/officeDocument/2006/relationships/image" Target="../media/image11.jpeg"/><Relationship Id="rId10" Type="http://schemas.openxmlformats.org/officeDocument/2006/relationships/image" Target="../media/image26.jpeg"/><Relationship Id="rId4" Type="http://schemas.openxmlformats.org/officeDocument/2006/relationships/image" Target="../media/image10.pn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7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0" y="1447800"/>
            <a:ext cx="9144000" cy="547955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a-GE" dirty="0" smtClean="0"/>
              <a:t>ჰორიზონტის გაფართოვება: გაუმჯობესებული არჩევანი ქალთა და გოგონათა პროფესიული და ეკონომიკური გაძლიერებისთვის </a:t>
            </a:r>
          </a:p>
          <a:p>
            <a:pPr algn="ctr"/>
            <a:r>
              <a:rPr lang="ka-GE" dirty="0" smtClean="0"/>
              <a:t>2013-2016</a:t>
            </a:r>
          </a:p>
          <a:p>
            <a:pPr algn="ctr"/>
            <a:r>
              <a:rPr lang="en-US" dirty="0" smtClean="0"/>
              <a:t>Broadening Horizons: Improved Choices for the Professional and Economic Development of Women and Girls</a:t>
            </a:r>
            <a:endParaRPr lang="ka-GE" dirty="0" smtClean="0"/>
          </a:p>
          <a:p>
            <a:endParaRPr lang="en-US" sz="1400" dirty="0" smtClean="0"/>
          </a:p>
          <a:p>
            <a:endParaRPr lang="en-US" sz="800" dirty="0" smtClean="0"/>
          </a:p>
          <a:p>
            <a:endParaRPr lang="en-US" sz="11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        </a:t>
            </a:r>
          </a:p>
          <a:p>
            <a:endParaRPr lang="en-US" sz="1400" dirty="0" smtClean="0"/>
          </a:p>
          <a:p>
            <a:r>
              <a:rPr lang="en-US" sz="1400" dirty="0" smtClean="0"/>
              <a:t>APS Number: APS-114-A-13-00007</a:t>
            </a:r>
            <a:endParaRPr lang="ru-RU" sz="1400" dirty="0" smtClean="0"/>
          </a:p>
          <a:p>
            <a:endParaRPr lang="ru-RU" sz="1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86" y="381000"/>
            <a:ext cx="1782812" cy="49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29474" y="6336268"/>
            <a:ext cx="4132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  <a:endParaRPr lang="ru-RU" b="1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6698" y="990600"/>
            <a:ext cx="4721302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International Center on Conflict and Negotiation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608005" y="6704562"/>
            <a:ext cx="3960440" cy="0"/>
          </a:xfrm>
          <a:prstGeom prst="line">
            <a:avLst/>
          </a:prstGeom>
          <a:ln cap="rnd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D:\Admin_Shared_Docs\Logos\Logos_Transparent\ICCN_Logo_transp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02028" y="152400"/>
            <a:ext cx="750972" cy="798513"/>
          </a:xfrm>
          <a:prstGeom prst="rect">
            <a:avLst/>
          </a:prstGeom>
          <a:noFill/>
        </p:spPr>
      </p:pic>
      <p:pic>
        <p:nvPicPr>
          <p:cNvPr id="15" name="Picture 3" descr="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738" y="290166"/>
            <a:ext cx="1505726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</p:spPr>
        <p:txBody>
          <a:bodyPr/>
          <a:lstStyle/>
          <a:p>
            <a:fld id="{D3520791-6E4C-44D1-AF1B-974F7A315F2A}" type="datetime1">
              <a:rPr lang="en-US" smtClean="0"/>
              <a:t>7/21/2016</a:t>
            </a:fld>
            <a:endParaRPr lang="ru-RU"/>
          </a:p>
        </p:txBody>
      </p:sp>
      <p:pic>
        <p:nvPicPr>
          <p:cNvPr id="20" name="Picture 2" descr="C:\Users\Admin\Desktop\USAID\გარდაბანი გახსნა\Project Pics Folder New\Gardabani Pics\IMG_277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57221"/>
            <a:ext cx="3022305" cy="2251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\Desktop\USAID\გარდაბანი გახსნა\Project Pics Folder New\Project Pics Folder New\Dmanisi Pics\1414800_10206147044009203_1578627392_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809" y="3943695"/>
            <a:ext cx="2865727" cy="22790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USAID\გარდაბანი გახსნა\Project Pics Folder New\Gardabani Pics\IMG_286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719" y="3943695"/>
            <a:ext cx="3017453" cy="2247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4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1"/>
    </mc:Choice>
    <mc:Fallback xmlns="">
      <p:transition spd="slow" advTm="7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USAID\presentation for Akhaltsikhe\13661919_1176200402453790_3368053894560932897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456976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USAID\presentation for Akhaltsikhe\13710519_1176200162453814_4722574694248537356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531" y="1690613"/>
            <a:ext cx="4552469" cy="402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dirty="0" smtClean="0"/>
              <a:t>ქალთა ოთახების აქტივობები</a:t>
            </a:r>
            <a:endParaRPr lang="en-US" dirty="0"/>
          </a:p>
        </p:txBody>
      </p: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1752600" y="6048375"/>
            <a:ext cx="5559425" cy="581025"/>
            <a:chOff x="0" y="0"/>
            <a:chExt cx="8705460" cy="1204202"/>
          </a:xfrm>
        </p:grpSpPr>
        <p:pic>
          <p:nvPicPr>
            <p:cNvPr id="12" name="Picture 2" descr="C:\Documents and Settings\Admin\Desktop\mercy_corps_logo_detail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8202" y="157274"/>
              <a:ext cx="2787258" cy="791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 descr="C:\Documents and Settings\Admin\Desktop\USAID logo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74"/>
              <a:ext cx="3106772" cy="1199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 descr="C:\Documents and Settings\Admin\Desktop\Mari\Administrative\ICCN_logo_333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3200" y="0"/>
              <a:ext cx="914400" cy="97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0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6"/>
    </mc:Choice>
    <mc:Fallback xmlns="">
      <p:transition spd="slow" advTm="5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dirty="0" smtClean="0"/>
              <a:t>ქალთა ოთახების აქტივობები</a:t>
            </a:r>
            <a:endParaRPr lang="en-US" dirty="0"/>
          </a:p>
        </p:txBody>
      </p:sp>
      <p:pic>
        <p:nvPicPr>
          <p:cNvPr id="6146" name="Picture 2" descr="C:\Users\Admin\Desktop\USAID\presentation for Akhaltsikhe\10333431_746644842076017_8463251102705297522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460827" cy="321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USAID\presentation for Akhaltsikhe\1452015_590458361028000_1339233795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27" y="3114675"/>
            <a:ext cx="4683173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3175" y="6256167"/>
            <a:ext cx="5559425" cy="581025"/>
            <a:chOff x="0" y="0"/>
            <a:chExt cx="8705460" cy="1204202"/>
          </a:xfrm>
        </p:grpSpPr>
        <p:pic>
          <p:nvPicPr>
            <p:cNvPr id="11" name="Picture 2" descr="C:\Documents and Settings\Admin\Desktop\mercy_corps_logo_detail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8202" y="157274"/>
              <a:ext cx="2787258" cy="791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 descr="C:\Documents and Settings\Admin\Desktop\USAID logo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74"/>
              <a:ext cx="3106772" cy="1199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" descr="C:\Documents and Settings\Admin\Desktop\Mari\Administrative\ICCN_logo_333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3200" y="0"/>
              <a:ext cx="914400" cy="97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2"/>
    </mc:Choice>
    <mc:Fallback xmlns="">
      <p:transition spd="slow" advTm="4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USAID\presentation for Akhaltsikhe\12307977_1015124478561384_1334268230876597840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2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1"/>
    </mc:Choice>
    <mc:Fallback xmlns="">
      <p:transition spd="slow" advTm="5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Admin\Desktop\USAID\presentation for Akhaltsikhe\12039020_997369957003503_5668349370684602456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2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0"/>
    </mc:Choice>
    <mc:Fallback xmlns="">
      <p:transition spd="slow" advTm="5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Admin\Desktop\USAID\presentation for Akhaltsikhe\10669077_771787186228449_4814940193802492453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5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5"/>
    </mc:Choice>
    <mc:Fallback xmlns="">
      <p:transition spd="slow" advTm="5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USAID\presentation for Akhaltsikhe\12375182_1496146704048936_1157982375942225189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14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dirty="0" smtClean="0"/>
              <a:t>ქალთა ოთახების აქტივობები</a:t>
            </a:r>
            <a:endParaRPr lang="en-US" dirty="0"/>
          </a:p>
        </p:txBody>
      </p: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3355975" y="6172200"/>
            <a:ext cx="5559425" cy="581025"/>
            <a:chOff x="0" y="0"/>
            <a:chExt cx="8705460" cy="1204202"/>
          </a:xfrm>
        </p:grpSpPr>
        <p:pic>
          <p:nvPicPr>
            <p:cNvPr id="10" name="Picture 2" descr="C:\Documents and Settings\Admin\Desktop\mercy_corps_logo_detail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8202" y="157274"/>
              <a:ext cx="2787258" cy="791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 descr="C:\Documents and Settings\Admin\Desktop\USAID logo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74"/>
              <a:ext cx="3106772" cy="1199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 descr="C:\Documents and Settings\Admin\Desktop\Mari\Administrative\ICCN_logo_33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3200" y="0"/>
              <a:ext cx="914400" cy="97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6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5"/>
    </mc:Choice>
    <mc:Fallback xmlns="">
      <p:transition spd="slow" advTm="5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Admin\Desktop\USAID\presentation for Akhaltsikhe\13323207_1146311008776063_5120250942887359371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dirty="0" smtClean="0"/>
              <a:t>ქალთა ოთახების აქტივობები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1"/>
    </mc:Choice>
    <mc:Fallback xmlns="">
      <p:transition spd="slow" advTm="4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2805" y="4800600"/>
            <a:ext cx="3081195" cy="1858136"/>
          </a:xfrm>
        </p:spPr>
        <p:txBody>
          <a:bodyPr>
            <a:noAutofit/>
          </a:bodyPr>
          <a:lstStyle/>
          <a:p>
            <a:r>
              <a:rPr lang="en-US" sz="2400" b="1" dirty="0" err="1" smtClean="0"/>
              <a:t>Khatuna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Samkharadze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Sewing Salon</a:t>
            </a:r>
            <a:br>
              <a:rPr lang="en-US" sz="2400" b="1" dirty="0" smtClean="0"/>
            </a:br>
            <a:r>
              <a:rPr lang="en-US" sz="2400" b="1" dirty="0" smtClean="0"/>
              <a:t>Rustavi</a:t>
            </a:r>
            <a:endParaRPr lang="en-US" sz="2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Inline imag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228" y="32657"/>
            <a:ext cx="2688772" cy="3940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Inline imag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004" y="181300"/>
            <a:ext cx="3019604" cy="59607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Admin\Desktop\USAID\გარდაბანი გახსნა\Project Pics Folder New\Project Pics Folder New\tetreul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69" y="1613977"/>
            <a:ext cx="3853543" cy="2496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831975" y="6189321"/>
            <a:ext cx="5559425" cy="581025"/>
            <a:chOff x="0" y="0"/>
            <a:chExt cx="8705460" cy="1204202"/>
          </a:xfrm>
        </p:grpSpPr>
        <p:pic>
          <p:nvPicPr>
            <p:cNvPr id="13" name="Picture 2" descr="C:\Documents and Settings\Admin\Desktop\mercy_corps_logo_detail.g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8202" y="157274"/>
              <a:ext cx="2787258" cy="791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 descr="C:\Documents and Settings\Admin\Desktop\USAID logo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74"/>
              <a:ext cx="3106772" cy="1199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" descr="C:\Documents and Settings\Admin\Desktop\Mari\Administrative\ICCN_logo_333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3200" y="0"/>
              <a:ext cx="914400" cy="97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1" name="Picture 7" descr="C:\Users\Admin\Desktop\USAID\გარდაბანი გახსნა\Project Pics Folder New\Project Pics Folder New\samkerval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995056"/>
            <a:ext cx="3225969" cy="211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11793" y="304800"/>
            <a:ext cx="375695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400" b="1" dirty="0" smtClean="0"/>
              <a:t>ხათუნა სამხარაძე</a:t>
            </a:r>
          </a:p>
          <a:p>
            <a:pPr algn="ctr"/>
            <a:r>
              <a:rPr lang="ka-GE" b="1" dirty="0" smtClean="0"/>
              <a:t>სამკერვალო სალონი</a:t>
            </a:r>
          </a:p>
          <a:p>
            <a:pPr algn="ctr"/>
            <a:r>
              <a:rPr lang="ka-GE" b="1" dirty="0" smtClean="0"/>
              <a:t>რუსთავი</a:t>
            </a:r>
          </a:p>
          <a:p>
            <a:pPr algn="ctr"/>
            <a:r>
              <a:rPr lang="ka-GE" b="1" dirty="0"/>
              <a:t>ტელ: 593 25 36 58</a:t>
            </a:r>
            <a:endParaRPr lang="en-US" b="1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2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4"/>
    </mc:Choice>
    <mc:Fallback xmlns="">
      <p:transition spd="slow" advTm="4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Admin\Desktop\USAID\presentation for Akhaltsikhe\11754327_1422076921455915_5829765029960192816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6316"/>
            <a:ext cx="9144000" cy="536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dirty="0" smtClean="0"/>
              <a:t>ქალთა ოთახების აქტივობები</a:t>
            </a:r>
            <a:endParaRPr lang="en-US" dirty="0"/>
          </a:p>
        </p:txBody>
      </p: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3355975" y="6248400"/>
            <a:ext cx="5559425" cy="581025"/>
            <a:chOff x="0" y="0"/>
            <a:chExt cx="8705460" cy="1204202"/>
          </a:xfrm>
        </p:grpSpPr>
        <p:pic>
          <p:nvPicPr>
            <p:cNvPr id="10" name="Picture 2" descr="C:\Documents and Settings\Admin\Desktop\mercy_corps_logo_detail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8202" y="157274"/>
              <a:ext cx="2787258" cy="791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 descr="C:\Documents and Settings\Admin\Desktop\USAID logo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74"/>
              <a:ext cx="3106772" cy="1199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 descr="C:\Documents and Settings\Admin\Desktop\Mari\Administrative\ICCN_logo_33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3200" y="0"/>
              <a:ext cx="914400" cy="97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0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4"/>
    </mc:Choice>
    <mc:Fallback xmlns="">
      <p:transition spd="slow" advTm="4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dirty="0" smtClean="0"/>
              <a:t>ქალთა ოთახების მენეჯერები</a:t>
            </a:r>
            <a:endParaRPr lang="en-US" dirty="0"/>
          </a:p>
        </p:txBody>
      </p:sp>
      <p:pic>
        <p:nvPicPr>
          <p:cNvPr id="13314" name="Picture 2" descr="C:\Users\Admin\Desktop\USAID\presentation for Akhaltsikhe\12039092_985827958157703_4855960672447382608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7623"/>
            <a:ext cx="9144000" cy="609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7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0"/>
    </mc:Choice>
    <mc:Fallback xmlns="">
      <p:transition spd="slow" advTm="3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29200" y="76200"/>
            <a:ext cx="3962400" cy="1371600"/>
          </a:xfrm>
        </p:spPr>
        <p:txBody>
          <a:bodyPr>
            <a:normAutofit fontScale="90000"/>
          </a:bodyPr>
          <a:lstStyle/>
          <a:p>
            <a:r>
              <a:rPr lang="ka-GE" sz="3200" dirty="0" smtClean="0"/>
              <a:t>                                             ლია                     დემეტრაშვილი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029200" y="1535113"/>
            <a:ext cx="3962400" cy="598487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ka-GE" dirty="0" smtClean="0"/>
              <a:t>კოოპერატივი „იმედი“</a:t>
            </a:r>
          </a:p>
          <a:p>
            <a:pPr algn="ctr"/>
            <a:r>
              <a:rPr lang="ka-GE" dirty="0" smtClean="0"/>
              <a:t>თეთრიწყარო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029200" y="2174874"/>
            <a:ext cx="3962400" cy="4606925"/>
          </a:xfrm>
        </p:spPr>
        <p:txBody>
          <a:bodyPr/>
          <a:lstStyle/>
          <a:p>
            <a:r>
              <a:rPr lang="ka-GE" dirty="0" smtClean="0"/>
              <a:t>   ტელ: </a:t>
            </a:r>
            <a:r>
              <a:rPr lang="en-US" dirty="0" smtClean="0"/>
              <a:t>593 16 40 69</a:t>
            </a:r>
            <a:endParaRPr lang="en-US" dirty="0"/>
          </a:p>
        </p:txBody>
      </p:sp>
      <p:pic>
        <p:nvPicPr>
          <p:cNvPr id="1026" name="Picture 2" descr="C:\Users\Admin\Desktop\USAID\გარდაბანი გახსნა\Project Pics Folder New\Project Pics Folder New\Tetritskaro pics\12733987_697530050390049_4445131542868974422_n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USAID\გარდაბანი გახსნა\Project Pics Folder New\Project Pics Folder New\Tetritskaro pics\10683597_183630198675292_9032375444669375786_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107" y="2743199"/>
            <a:ext cx="3954307" cy="3421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3355975" y="6186969"/>
            <a:ext cx="5559425" cy="581025"/>
            <a:chOff x="0" y="0"/>
            <a:chExt cx="8705460" cy="1204202"/>
          </a:xfrm>
        </p:grpSpPr>
        <p:pic>
          <p:nvPicPr>
            <p:cNvPr id="10" name="Picture 2" descr="C:\Documents and Settings\Admin\Desktop\mercy_corps_logo_detail.g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8202" y="157274"/>
              <a:ext cx="2787258" cy="791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 descr="C:\Documents and Settings\Admin\Desktop\USAID logo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74"/>
              <a:ext cx="3106772" cy="1199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 descr="C:\Documents and Settings\Admin\Desktop\Mari\Administrative\ICCN_logo_333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3200" y="0"/>
              <a:ext cx="914400" cy="97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2" name="Picture 8" descr="C:\Users\Admin\Desktop\USAID\გარდაბანი გახსნა\Project Pics Folder New\Project Pics Folder New\yveli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039" y="4835484"/>
            <a:ext cx="2047279" cy="13623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9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1"/>
    </mc:Choice>
    <mc:Fallback xmlns="">
      <p:transition spd="slow" advTm="5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Admin\Desktop\USAID\presentation for Akhaltsikhe\12039031_985828378157661_3183838765479888827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2494"/>
            <a:ext cx="9144000" cy="610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024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dirty="0" smtClean="0"/>
              <a:t>ქალთა ოთახების მენეჯერები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2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6"/>
    </mc:Choice>
    <mc:Fallback xmlns="">
      <p:transition spd="slow" advTm="5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0" y="1447800"/>
            <a:ext cx="9144000" cy="547955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a-GE" dirty="0" smtClean="0"/>
              <a:t>ჰორიზონტის გაფართოვება: გაუმჯობესებული არჩევანი ქალთა და გოგონათა პროფესიული და ეკონომიკური გაძლიერებისთვის </a:t>
            </a:r>
          </a:p>
          <a:p>
            <a:pPr algn="ctr"/>
            <a:r>
              <a:rPr lang="ka-GE" dirty="0" smtClean="0"/>
              <a:t>2013-2016</a:t>
            </a:r>
          </a:p>
          <a:p>
            <a:pPr algn="ctr"/>
            <a:r>
              <a:rPr lang="en-US" dirty="0" smtClean="0"/>
              <a:t>Broadening Horizons: Improved Choices for the Professional and Economic Development of Women and Girls</a:t>
            </a:r>
            <a:endParaRPr lang="ka-GE" dirty="0" smtClean="0"/>
          </a:p>
          <a:p>
            <a:endParaRPr lang="en-US" sz="1400" dirty="0" smtClean="0"/>
          </a:p>
          <a:p>
            <a:endParaRPr lang="en-US" sz="800" dirty="0" smtClean="0"/>
          </a:p>
          <a:p>
            <a:endParaRPr lang="en-US" sz="11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        </a:t>
            </a:r>
          </a:p>
          <a:p>
            <a:endParaRPr lang="en-US" sz="1400" dirty="0" smtClean="0"/>
          </a:p>
          <a:p>
            <a:r>
              <a:rPr lang="en-US" sz="1400" dirty="0" smtClean="0"/>
              <a:t>APS Number: APS-114-A-13-00007</a:t>
            </a:r>
            <a:endParaRPr lang="ru-RU" sz="1400" dirty="0" smtClean="0"/>
          </a:p>
          <a:p>
            <a:endParaRPr lang="ru-RU" sz="1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86" y="381000"/>
            <a:ext cx="1782812" cy="49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29474" y="6336268"/>
            <a:ext cx="4132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  <a:endParaRPr lang="ru-RU" b="1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6698" y="990600"/>
            <a:ext cx="4721302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International Center on Conflict and Negotiation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608005" y="6704562"/>
            <a:ext cx="3960440" cy="0"/>
          </a:xfrm>
          <a:prstGeom prst="line">
            <a:avLst/>
          </a:prstGeom>
          <a:ln cap="rnd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D:\Admin_Shared_Docs\Logos\Logos_Transparent\ICCN_Logo_transp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02028" y="152400"/>
            <a:ext cx="750972" cy="798513"/>
          </a:xfrm>
          <a:prstGeom prst="rect">
            <a:avLst/>
          </a:prstGeom>
          <a:noFill/>
        </p:spPr>
      </p:pic>
      <p:pic>
        <p:nvPicPr>
          <p:cNvPr id="15" name="Picture 3" descr="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738" y="290166"/>
            <a:ext cx="1505726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</p:spPr>
        <p:txBody>
          <a:bodyPr/>
          <a:lstStyle/>
          <a:p>
            <a:fld id="{D3520791-6E4C-44D1-AF1B-974F7A315F2A}" type="datetime1">
              <a:rPr lang="en-US" smtClean="0"/>
              <a:t>7/21/2016</a:t>
            </a:fld>
            <a:endParaRPr lang="ru-RU"/>
          </a:p>
        </p:txBody>
      </p:sp>
      <p:pic>
        <p:nvPicPr>
          <p:cNvPr id="20" name="Picture 2" descr="C:\Users\Admin\Desktop\USAID\გარდაბანი გახსნა\Project Pics Folder New\Gardabani Pics\IMG_277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57221"/>
            <a:ext cx="3022305" cy="2251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\Desktop\USAID\გარდაბანი გახსნა\Project Pics Folder New\Project Pics Folder New\Dmanisi Pics\1414800_10206147044009203_1578627392_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809" y="3943695"/>
            <a:ext cx="2865727" cy="22790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USAID\გარდაბანი გახსნა\Project Pics Folder New\Gardabani Pics\IMG_286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719" y="3943695"/>
            <a:ext cx="3017453" cy="2247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1"/>
    </mc:Choice>
    <mc:Fallback xmlns="">
      <p:transition spd="slow" advTm="7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28600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ka-GE" dirty="0" smtClean="0"/>
              <a:t>ლიანა ჭელიძე</a:t>
            </a:r>
          </a:p>
        </p:txBody>
      </p:sp>
      <p:pic>
        <p:nvPicPr>
          <p:cNvPr id="3074" name="Picture 2" descr="C:\Users\Admin\Desktop\USAID\გარდაბანი გახსნა\Project Pics Folder New\Project Pics Folder New\Dmanisi Pics\20151204_1251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686" y="24463"/>
            <a:ext cx="5029200" cy="6071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228600" y="914400"/>
            <a:ext cx="4040188" cy="63976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ka-GE" dirty="0" smtClean="0"/>
              <a:t>დმანისი</a:t>
            </a:r>
          </a:p>
          <a:p>
            <a:pPr algn="ctr"/>
            <a:r>
              <a:rPr lang="ka-GE" dirty="0" smtClean="0"/>
              <a:t>ჟოლოს ბაღი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000" y="1600200"/>
            <a:ext cx="2013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dirty="0" smtClean="0"/>
              <a:t>ტელ: </a:t>
            </a:r>
            <a:r>
              <a:rPr lang="en-US" dirty="0" smtClean="0"/>
              <a:t>551 08 27 95</a:t>
            </a:r>
            <a:endParaRPr lang="en-US" dirty="0"/>
          </a:p>
        </p:txBody>
      </p:sp>
      <p:pic>
        <p:nvPicPr>
          <p:cNvPr id="3075" name="Picture 3" descr="C:\Users\Admin\Desktop\USAID\გარდაბანი გახსნა\Project Pics Folder New\Project Pics Folder New\malin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10000"/>
            <a:ext cx="4267201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USAID\გარდაბანი გახსნა\Project Pics Folder New\Project Pics Folder New\malina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62" y="1828800"/>
            <a:ext cx="2826967" cy="20731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374775" y="6200775"/>
            <a:ext cx="5559425" cy="581025"/>
            <a:chOff x="0" y="0"/>
            <a:chExt cx="8705460" cy="1204202"/>
          </a:xfrm>
        </p:grpSpPr>
        <p:pic>
          <p:nvPicPr>
            <p:cNvPr id="13" name="Picture 2" descr="C:\Documents and Settings\Admin\Desktop\mercy_corps_logo_detail.g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8202" y="157274"/>
              <a:ext cx="2787258" cy="791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 descr="C:\Documents and Settings\Admin\Desktop\USAID logo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74"/>
              <a:ext cx="3106772" cy="1199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" descr="C:\Documents and Settings\Admin\Desktop\Mari\Administrative\ICCN_logo_333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3200" y="0"/>
              <a:ext cx="914400" cy="97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2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6"/>
    </mc:Choice>
    <mc:Fallback xmlns="">
      <p:transition spd="slow" advTm="4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ka-GE" dirty="0" smtClean="0"/>
              <a:t>ქალთა ოთახების აქტივობები</a:t>
            </a:r>
            <a:endParaRPr lang="en-US" dirty="0"/>
          </a:p>
        </p:txBody>
      </p:sp>
      <p:pic>
        <p:nvPicPr>
          <p:cNvPr id="1026" name="Picture 2" descr="C:\Users\Admin\Desktop\USAID\presentation for Akhaltsikhe\1452380_590458307694672_1845907586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84514"/>
            <a:ext cx="7010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0" y="6276975"/>
            <a:ext cx="5559425" cy="581025"/>
            <a:chOff x="0" y="0"/>
            <a:chExt cx="8705460" cy="1204202"/>
          </a:xfrm>
        </p:grpSpPr>
        <p:pic>
          <p:nvPicPr>
            <p:cNvPr id="9" name="Picture 2" descr="C:\Documents and Settings\Admin\Desktop\mercy_corps_logo_detail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8202" y="157274"/>
              <a:ext cx="2787258" cy="791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 descr="C:\Documents and Settings\Admin\Desktop\USAID logo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74"/>
              <a:ext cx="3106772" cy="1199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 descr="C:\Documents and Settings\Admin\Desktop\Mari\Administrative\ICCN_logo_33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3200" y="0"/>
              <a:ext cx="914400" cy="97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4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3"/>
    </mc:Choice>
    <mc:Fallback xmlns="">
      <p:transition spd="slow" advTm="5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5588" y="76200"/>
            <a:ext cx="3962400" cy="457200"/>
          </a:xfrm>
        </p:spPr>
        <p:txBody>
          <a:bodyPr>
            <a:normAutofit fontScale="90000"/>
          </a:bodyPr>
          <a:lstStyle/>
          <a:p>
            <a:r>
              <a:rPr lang="ka-GE" sz="3200" dirty="0" smtClean="0"/>
              <a:t>ლალი ხეცურიანი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385588" y="1306513"/>
            <a:ext cx="3962400" cy="598487"/>
          </a:xfrm>
        </p:spPr>
        <p:txBody>
          <a:bodyPr>
            <a:noAutofit/>
          </a:bodyPr>
          <a:lstStyle/>
          <a:p>
            <a:pPr algn="ctr"/>
            <a:r>
              <a:rPr lang="ka-GE" sz="1600" dirty="0"/>
              <a:t>ქალთა კოოპერატივი,  „ქვემო ქართლის ქალთა ინიციატივები სოფლის მეურნეობის განვითარებისათვის</a:t>
            </a:r>
            <a:r>
              <a:rPr lang="ka-GE" sz="1600" dirty="0" smtClean="0"/>
              <a:t>“ ბოლნისი</a:t>
            </a:r>
          </a:p>
          <a:p>
            <a:pPr algn="ctr"/>
            <a:r>
              <a:rPr lang="ka-GE" sz="1600" dirty="0" smtClean="0"/>
              <a:t>ტელ: </a:t>
            </a:r>
            <a:r>
              <a:rPr lang="en-US" sz="1600" dirty="0" smtClean="0"/>
              <a:t>551 79 06 69</a:t>
            </a:r>
            <a:endParaRPr lang="en-US" sz="16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029200" y="2174874"/>
            <a:ext cx="3962400" cy="46069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1374775" y="6200775"/>
            <a:ext cx="5559425" cy="581025"/>
            <a:chOff x="0" y="0"/>
            <a:chExt cx="8705460" cy="1204202"/>
          </a:xfrm>
        </p:grpSpPr>
        <p:pic>
          <p:nvPicPr>
            <p:cNvPr id="10" name="Picture 2" descr="C:\Documents and Settings\Admin\Desktop\mercy_corps_logo_detail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8202" y="157274"/>
              <a:ext cx="2787258" cy="791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 descr="C:\Documents and Settings\Admin\Desktop\USAID 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74"/>
              <a:ext cx="3106772" cy="1199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 descr="C:\Documents and Settings\Admin\Desktop\Mari\Administrative\ICCN_logo_333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3200" y="0"/>
              <a:ext cx="914400" cy="97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0" name="Picture 2" descr="C:\Users\Admin\Desktop\USAID\გარდაბანი გახსნა\Project Pics Folder New\Project Pics Folder New\Bolnisi Pics Folder\12799280_1206436679386244_6256633213035824723_n (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6299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USAID\გარდაბანი გახსნა\Project Pics Folder New\Project Pics Folder New\Bolnisi Pics Folder\IMAG014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938224"/>
            <a:ext cx="3981781" cy="4310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USAID\გარდაბანი გახსნა\Project Pics Folder New\Project Pics Folder New\marckvi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528" y="4414212"/>
            <a:ext cx="2647188" cy="17647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8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8"/>
    </mc:Choice>
    <mc:Fallback xmlns="">
      <p:transition spd="slow" advTm="4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dirty="0" smtClean="0"/>
              <a:t>ქალთა ოთახების აქტივობები</a:t>
            </a:r>
            <a:endParaRPr lang="en-US" dirty="0"/>
          </a:p>
        </p:txBody>
      </p:sp>
      <p:pic>
        <p:nvPicPr>
          <p:cNvPr id="2050" name="Picture 2" descr="C:\Users\Admin\Desktop\USAID\presentation for Akhaltsikhe\12188212_1496146760715597_1258011536542939382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1435"/>
            <a:ext cx="9144000" cy="514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3584575" y="6248400"/>
            <a:ext cx="5559425" cy="581025"/>
            <a:chOff x="0" y="0"/>
            <a:chExt cx="8705460" cy="1204202"/>
          </a:xfrm>
        </p:grpSpPr>
        <p:pic>
          <p:nvPicPr>
            <p:cNvPr id="10" name="Picture 2" descr="C:\Documents and Settings\Admin\Desktop\mercy_corps_logo_detail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8202" y="157274"/>
              <a:ext cx="2787258" cy="791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 descr="C:\Documents and Settings\Admin\Desktop\USAID logo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74"/>
              <a:ext cx="3106772" cy="1199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 descr="C:\Documents and Settings\Admin\Desktop\Mari\Administrative\ICCN_logo_33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3200" y="0"/>
              <a:ext cx="914400" cy="97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8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4"/>
    </mc:Choice>
    <mc:Fallback xmlns="">
      <p:transition spd="slow" advTm="5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dirty="0" smtClean="0"/>
              <a:t>ქალთა ოთახების აქტივობები</a:t>
            </a:r>
            <a:endParaRPr lang="en-US" dirty="0"/>
          </a:p>
        </p:txBody>
      </p:sp>
      <p:pic>
        <p:nvPicPr>
          <p:cNvPr id="3074" name="Picture 2" descr="C:\Users\Admin\Desktop\USAID\presentation for Akhaltsikhe\12977164_1571941846431397_2227055426700709965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14478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6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3"/>
    </mc:Choice>
    <mc:Fallback xmlns="">
      <p:transition spd="slow" advTm="4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76200"/>
            <a:ext cx="3962400" cy="457200"/>
          </a:xfrm>
        </p:spPr>
        <p:txBody>
          <a:bodyPr>
            <a:normAutofit fontScale="90000"/>
          </a:bodyPr>
          <a:lstStyle/>
          <a:p>
            <a:r>
              <a:rPr lang="ka-GE" sz="3200" dirty="0" smtClean="0"/>
              <a:t>მანანა ბოლქვაძე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385588" y="685801"/>
            <a:ext cx="4491212" cy="1219200"/>
          </a:xfrm>
        </p:spPr>
        <p:txBody>
          <a:bodyPr>
            <a:noAutofit/>
          </a:bodyPr>
          <a:lstStyle/>
          <a:p>
            <a:pPr algn="ctr"/>
            <a:r>
              <a:rPr lang="ka-GE" sz="1600" dirty="0" smtClean="0"/>
              <a:t>სასოფლო-სამეურნეო მეფუტკრეობის კოოპერატივი „ბი-ჯორჯია“</a:t>
            </a:r>
          </a:p>
          <a:p>
            <a:pPr algn="ctr"/>
            <a:r>
              <a:rPr lang="ka-GE" sz="1600" dirty="0" smtClean="0"/>
              <a:t>წალკა</a:t>
            </a:r>
          </a:p>
          <a:p>
            <a:pPr algn="ctr"/>
            <a:r>
              <a:rPr lang="ka-GE" sz="1600" dirty="0" smtClean="0"/>
              <a:t> ტელ: </a:t>
            </a:r>
            <a:r>
              <a:rPr lang="en-US" sz="1600" dirty="0" smtClean="0"/>
              <a:t>551 09 57 55</a:t>
            </a:r>
            <a:endParaRPr lang="en-US" sz="1600" dirty="0"/>
          </a:p>
        </p:txBody>
      </p: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1374775" y="6200775"/>
            <a:ext cx="5559425" cy="581025"/>
            <a:chOff x="0" y="0"/>
            <a:chExt cx="8705460" cy="1204202"/>
          </a:xfrm>
        </p:grpSpPr>
        <p:pic>
          <p:nvPicPr>
            <p:cNvPr id="10" name="Picture 2" descr="C:\Documents and Settings\Admin\Desktop\mercy_corps_logo_detail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8202" y="157274"/>
              <a:ext cx="2787258" cy="791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 descr="C:\Documents and Settings\Admin\Desktop\USAID 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74"/>
              <a:ext cx="3106772" cy="1199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 descr="C:\Documents and Settings\Admin\Desktop\Mari\Administrative\ICCN_logo_333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3200" y="0"/>
              <a:ext cx="914400" cy="97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8" name="Picture 2" descr="C:\Users\Admin\Desktop\USAID\გარდაბანი გახსნა\Project Pics Folder New\Project Pics Folder New\futkar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7" y="2009466"/>
            <a:ext cx="5588000" cy="4191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USAID\გარდაბანი გახსნა\Project Pics Folder New\Project Pics Folder New\futkari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5304">
            <a:off x="5383393" y="4536186"/>
            <a:ext cx="2133600" cy="1600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USAID\გარდაბანი გახსნა\Project Pics Folder New\Project Pics Folder New\1462136962_121212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2678">
            <a:off x="6654095" y="4215698"/>
            <a:ext cx="2656755" cy="26567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Содержимое 8" descr="_MG_7242.JPG"/>
          <p:cNvPicPr>
            <a:picLocks noGrp="1"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5008" y="0"/>
            <a:ext cx="3428992" cy="4572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1"/>
    </mc:Choice>
    <mc:Fallback xmlns="">
      <p:transition spd="slow" advTm="4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dmin\Desktop\USAID\presentation for Akhaltsikhe\1479452_590458281028008_390167098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75849"/>
            <a:ext cx="8686800" cy="578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801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dirty="0" smtClean="0"/>
              <a:t>ქალთა ოთახების აქტივობები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1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8"/>
    </mc:Choice>
    <mc:Fallback xmlns="">
      <p:transition spd="slow" advTm="5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175</Words>
  <Application>Microsoft Office PowerPoint</Application>
  <PresentationFormat>On-screen Show (4:3)</PresentationFormat>
  <Paragraphs>69</Paragraphs>
  <Slides>21</Slides>
  <Notes>0</Notes>
  <HiddenSlides>0</HiddenSlides>
  <MMClips>21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                                             ლია                     დემეტრაშვილი</vt:lpstr>
      <vt:lpstr>PowerPoint Presentation</vt:lpstr>
      <vt:lpstr>ქალთა ოთახების აქტივობები</vt:lpstr>
      <vt:lpstr>ლალი ხეცურიანი</vt:lpstr>
      <vt:lpstr>PowerPoint Presentation</vt:lpstr>
      <vt:lpstr>ქალთა ოთახების აქტივობები</vt:lpstr>
      <vt:lpstr>მანანა ბოლქვაძე</vt:lpstr>
      <vt:lpstr>ქალთა ოთახების აქტივობები</vt:lpstr>
      <vt:lpstr>PowerPoint Presentation</vt:lpstr>
      <vt:lpstr>ქალთა ოთახების აქტივობები</vt:lpstr>
      <vt:lpstr>PowerPoint Presentation</vt:lpstr>
      <vt:lpstr>PowerPoint Presentation</vt:lpstr>
      <vt:lpstr>PowerPoint Presentation</vt:lpstr>
      <vt:lpstr>ქალთა ოთახების აქტივობები</vt:lpstr>
      <vt:lpstr>PowerPoint Presentation</vt:lpstr>
      <vt:lpstr>Khatuna Samkharadze Sewing Salon Rustavi</vt:lpstr>
      <vt:lpstr>ქალთა ოთახების აქტივობები</vt:lpstr>
      <vt:lpstr>ქალთა ოთახების მენეჯერები</vt:lpstr>
      <vt:lpstr>ქალთა ოთახების მენეჯერები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ლია                     დემეტრაშვილი</dc:title>
  <dc:creator>Admin</dc:creator>
  <cp:lastModifiedBy>Admin</cp:lastModifiedBy>
  <cp:revision>20</cp:revision>
  <cp:lastPrinted>2016-06-01T12:50:38Z</cp:lastPrinted>
  <dcterms:created xsi:type="dcterms:W3CDTF">2016-06-01T11:46:15Z</dcterms:created>
  <dcterms:modified xsi:type="dcterms:W3CDTF">2016-07-21T14:02:15Z</dcterms:modified>
</cp:coreProperties>
</file>