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3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DD71-B193-4B8A-BD6D-A017321B9DF7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6C8B-1EE7-45F2-9B43-E52C7FE0F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44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DD71-B193-4B8A-BD6D-A017321B9DF7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6C8B-1EE7-45F2-9B43-E52C7FE0F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08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DD71-B193-4B8A-BD6D-A017321B9DF7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6C8B-1EE7-45F2-9B43-E52C7FE0F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61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DD71-B193-4B8A-BD6D-A017321B9DF7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6C8B-1EE7-45F2-9B43-E52C7FE0F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6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DD71-B193-4B8A-BD6D-A017321B9DF7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6C8B-1EE7-45F2-9B43-E52C7FE0F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2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DD71-B193-4B8A-BD6D-A017321B9DF7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6C8B-1EE7-45F2-9B43-E52C7FE0F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8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DD71-B193-4B8A-BD6D-A017321B9DF7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6C8B-1EE7-45F2-9B43-E52C7FE0F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16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DD71-B193-4B8A-BD6D-A017321B9DF7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6C8B-1EE7-45F2-9B43-E52C7FE0F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30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DD71-B193-4B8A-BD6D-A017321B9DF7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6C8B-1EE7-45F2-9B43-E52C7FE0F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27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DD71-B193-4B8A-BD6D-A017321B9DF7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6C8B-1EE7-45F2-9B43-E52C7FE0F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70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1DD71-B193-4B8A-BD6D-A017321B9DF7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56C8B-1EE7-45F2-9B43-E52C7FE0F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12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1DD71-B193-4B8A-BD6D-A017321B9DF7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56C8B-1EE7-45F2-9B43-E52C7FE0F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40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hdphoto" Target="../media/hdphoto1.wdp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jpe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4.jpeg"/><Relationship Id="rId7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3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29200" y="76200"/>
            <a:ext cx="3962400" cy="1371600"/>
          </a:xfrm>
        </p:spPr>
        <p:txBody>
          <a:bodyPr>
            <a:normAutofit/>
          </a:bodyPr>
          <a:lstStyle/>
          <a:p>
            <a:r>
              <a:rPr lang="ka-GE" sz="2200" b="1" dirty="0"/>
              <a:t>ლია </a:t>
            </a:r>
            <a:r>
              <a:rPr lang="ka-GE" sz="2200" b="1" dirty="0" smtClean="0"/>
              <a:t>დემეტრაშვილი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700" b="1" dirty="0" smtClean="0"/>
              <a:t>Lia </a:t>
            </a:r>
            <a:r>
              <a:rPr lang="en-US" sz="2700" b="1" dirty="0" err="1" smtClean="0"/>
              <a:t>Demetrashvili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029200" y="1295401"/>
            <a:ext cx="3962400" cy="8382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ka-GE" sz="2000" dirty="0"/>
              <a:t>კოოპერატივი „იმედი</a:t>
            </a:r>
            <a:r>
              <a:rPr lang="ka-GE" sz="2000" dirty="0" smtClean="0"/>
              <a:t>“</a:t>
            </a:r>
          </a:p>
          <a:p>
            <a:pPr algn="ctr"/>
            <a:r>
              <a:rPr lang="en-US" sz="2000" dirty="0"/>
              <a:t>The Cooperative “</a:t>
            </a:r>
            <a:r>
              <a:rPr lang="en-US" sz="2000" dirty="0" err="1"/>
              <a:t>Imedi</a:t>
            </a:r>
            <a:r>
              <a:rPr lang="en-US" sz="2000" dirty="0"/>
              <a:t>”</a:t>
            </a:r>
            <a:r>
              <a:rPr lang="ka-GE" sz="2000" dirty="0"/>
              <a:t>  </a:t>
            </a:r>
            <a:r>
              <a:rPr lang="en-US" sz="2000" dirty="0" err="1"/>
              <a:t>Tetritskaro</a:t>
            </a:r>
            <a:endParaRPr lang="ka-GE" sz="2000" dirty="0"/>
          </a:p>
          <a:p>
            <a:pPr algn="ctr"/>
            <a:r>
              <a:rPr lang="ka-GE" sz="2000" dirty="0" smtClean="0"/>
              <a:t>თეთრიწყარო/</a:t>
            </a:r>
            <a:r>
              <a:rPr lang="en-US" sz="2000" dirty="0" err="1" smtClean="0"/>
              <a:t>Tetritskaro</a:t>
            </a:r>
            <a:endParaRPr lang="en-US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029200" y="2174874"/>
            <a:ext cx="3962400" cy="4606925"/>
          </a:xfrm>
        </p:spPr>
        <p:txBody>
          <a:bodyPr/>
          <a:lstStyle/>
          <a:p>
            <a:r>
              <a:rPr lang="ka-GE" dirty="0"/>
              <a:t>   </a:t>
            </a:r>
            <a:r>
              <a:rPr lang="en-US" dirty="0"/>
              <a:t>Tel/</a:t>
            </a:r>
            <a:r>
              <a:rPr lang="ka-GE" sz="1800" dirty="0"/>
              <a:t>ტელ: </a:t>
            </a:r>
            <a:r>
              <a:rPr lang="en-US" sz="1800" dirty="0"/>
              <a:t>593 16 40 69</a:t>
            </a:r>
            <a:endParaRPr lang="en-US" dirty="0"/>
          </a:p>
        </p:txBody>
      </p:sp>
      <p:pic>
        <p:nvPicPr>
          <p:cNvPr id="1026" name="Picture 2" descr="C:\Users\Admin\Desktop\USAID\გარდაბანი გახსნა\Project Pics Folder New\Project Pics Folder New\Tetritskaro pics\12733987_697530050390049_4445131542868974422_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USAID\გარდაბანი გახსნა\Project Pics Folder New\Project Pics Folder New\Tetritskaro pics\10683597_183630198675292_9032375444669375786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107" y="2743199"/>
            <a:ext cx="3954307" cy="3421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3355975" y="6186969"/>
            <a:ext cx="5559425" cy="581025"/>
            <a:chOff x="0" y="0"/>
            <a:chExt cx="8705460" cy="1204202"/>
          </a:xfrm>
        </p:grpSpPr>
        <p:pic>
          <p:nvPicPr>
            <p:cNvPr id="10" name="Picture 2" descr="C:\Documents and Settings\Admin\Desktop\mercy_corps_logo_detail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8202" y="157274"/>
              <a:ext cx="2787258" cy="791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 descr="C:\Documents and Settings\Admin\Desktop\USAID logo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74"/>
              <a:ext cx="3106772" cy="1199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 descr="C:\Documents and Settings\Admin\Desktop\Mari\Administrative\ICCN_logo_333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200" y="0"/>
              <a:ext cx="914400" cy="972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2" name="Picture 8" descr="C:\Users\Admin\Desktop\USAID\გარდაბანი გახსნა\Project Pics Folder New\Project Pics Folder New\yvel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039" y="4835484"/>
            <a:ext cx="2047279" cy="13623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890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340" y="304800"/>
            <a:ext cx="4040188" cy="879052"/>
          </a:xfrm>
        </p:spPr>
        <p:txBody>
          <a:bodyPr>
            <a:noAutofit/>
          </a:bodyPr>
          <a:lstStyle/>
          <a:p>
            <a:pPr algn="ctr"/>
            <a:endParaRPr lang="en-US" sz="1400" dirty="0" smtClean="0"/>
          </a:p>
          <a:p>
            <a:pPr algn="ctr"/>
            <a:endParaRPr lang="en-US" sz="1400" dirty="0"/>
          </a:p>
          <a:p>
            <a:pPr algn="ctr"/>
            <a:endParaRPr lang="en-US" sz="1400" dirty="0" smtClean="0"/>
          </a:p>
          <a:p>
            <a:pPr algn="ctr"/>
            <a:r>
              <a:rPr lang="ka-GE" dirty="0" smtClean="0"/>
              <a:t>ლიანა ჭელიძე</a:t>
            </a:r>
            <a:endParaRPr lang="en-US" dirty="0" smtClean="0"/>
          </a:p>
          <a:p>
            <a:pPr algn="ctr"/>
            <a:r>
              <a:rPr lang="en-US" sz="3200" dirty="0" smtClean="0"/>
              <a:t>Liana </a:t>
            </a:r>
            <a:r>
              <a:rPr lang="en-US" sz="3200" dirty="0" err="1" smtClean="0"/>
              <a:t>Chelidze</a:t>
            </a:r>
            <a:r>
              <a:rPr lang="en-US" dirty="0" smtClean="0"/>
              <a:t> </a:t>
            </a:r>
          </a:p>
        </p:txBody>
      </p:sp>
      <p:pic>
        <p:nvPicPr>
          <p:cNvPr id="3074" name="Picture 2" descr="C:\Users\Admin\Desktop\USAID\გარდაბანი გახსნა\Project Pics Folder New\Project Pics Folder New\Dmanisi Pics\20151204_1251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686" y="24463"/>
            <a:ext cx="5029200" cy="6071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205065" y="914400"/>
            <a:ext cx="4040188" cy="1470028"/>
          </a:xfrm>
        </p:spPr>
        <p:txBody>
          <a:bodyPr>
            <a:normAutofit/>
          </a:bodyPr>
          <a:lstStyle/>
          <a:p>
            <a:pPr algn="ctr"/>
            <a:r>
              <a:rPr lang="ka-GE" sz="1800" dirty="0" smtClean="0"/>
              <a:t>დმანისი</a:t>
            </a:r>
            <a:r>
              <a:rPr lang="en-US" sz="1800" dirty="0" smtClean="0"/>
              <a:t>/</a:t>
            </a:r>
            <a:r>
              <a:rPr lang="en-US" sz="1800" dirty="0" err="1" smtClean="0"/>
              <a:t>Dmanisi</a:t>
            </a:r>
            <a:endParaRPr lang="ka-GE" sz="1800" dirty="0"/>
          </a:p>
          <a:p>
            <a:pPr algn="ctr"/>
            <a:r>
              <a:rPr lang="ka-GE" sz="1800" dirty="0" smtClean="0"/>
              <a:t>ჟოლოს ბაღი</a:t>
            </a:r>
            <a:r>
              <a:rPr lang="en-US" sz="1800" dirty="0" smtClean="0"/>
              <a:t>/</a:t>
            </a:r>
            <a:r>
              <a:rPr lang="en-US" sz="1800" dirty="0" smtClean="0"/>
              <a:t>Raspberry </a:t>
            </a:r>
            <a:r>
              <a:rPr lang="en-US" sz="1800" dirty="0"/>
              <a:t>Garden</a:t>
            </a:r>
          </a:p>
          <a:p>
            <a:pPr algn="ctr"/>
            <a:endParaRPr lang="ka-GE" dirty="0"/>
          </a:p>
        </p:txBody>
      </p:sp>
      <p:sp>
        <p:nvSpPr>
          <p:cNvPr id="7" name="Rectangle 6"/>
          <p:cNvSpPr/>
          <p:nvPr/>
        </p:nvSpPr>
        <p:spPr>
          <a:xfrm>
            <a:off x="995334" y="2058704"/>
            <a:ext cx="2363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Tel/</a:t>
            </a:r>
            <a:r>
              <a:rPr lang="ka-GE" dirty="0"/>
              <a:t>ტელ: </a:t>
            </a:r>
            <a:r>
              <a:rPr lang="en-US" dirty="0"/>
              <a:t>551 08 27 95</a:t>
            </a:r>
          </a:p>
        </p:txBody>
      </p:sp>
      <p:pic>
        <p:nvPicPr>
          <p:cNvPr id="3075" name="Picture 3" descr="C:\Users\Admin\Desktop\USAID\გარდაბანი გახსნა\Project Pics Folder New\Project Pics Folder New\mal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38600"/>
            <a:ext cx="4267201" cy="2057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USAID\გარდაბანი გახსნა\Project Pics Folder New\Project Pics Folder New\malina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63" y="2428036"/>
            <a:ext cx="2622440" cy="18391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679575" y="6200775"/>
            <a:ext cx="5559425" cy="581025"/>
            <a:chOff x="0" y="0"/>
            <a:chExt cx="8705460" cy="1204202"/>
          </a:xfrm>
        </p:grpSpPr>
        <p:pic>
          <p:nvPicPr>
            <p:cNvPr id="13" name="Picture 2" descr="C:\Documents and Settings\Admin\Desktop\mercy_corps_logo_detail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8202" y="157274"/>
              <a:ext cx="2787258" cy="791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 descr="C:\Documents and Settings\Admin\Desktop\USAID log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74"/>
              <a:ext cx="3106772" cy="1199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 descr="C:\Documents and Settings\Admin\Desktop\Mari\Administrative\ICCN_logo_333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200" y="0"/>
              <a:ext cx="914400" cy="972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51225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4172" y="152400"/>
            <a:ext cx="4245428" cy="2895600"/>
          </a:xfrm>
        </p:spPr>
        <p:txBody>
          <a:bodyPr>
            <a:normAutofit fontScale="90000"/>
          </a:bodyPr>
          <a:lstStyle/>
          <a:p>
            <a:r>
              <a:rPr lang="ka-GE" sz="3100" b="1" dirty="0"/>
              <a:t>ლალი </a:t>
            </a:r>
            <a:r>
              <a:rPr lang="ka-GE" sz="3100" b="1" dirty="0" smtClean="0"/>
              <a:t>ხეცურიანი</a:t>
            </a:r>
            <a:r>
              <a:rPr lang="en-US" sz="3100" b="1" dirty="0" smtClean="0"/>
              <a:t>/</a:t>
            </a:r>
            <a:r>
              <a:rPr lang="en-US" sz="2700" b="1" dirty="0"/>
              <a:t/>
            </a:r>
            <a:br>
              <a:rPr lang="en-US" sz="2700" b="1" dirty="0"/>
            </a:br>
            <a:r>
              <a:rPr lang="en-US" sz="3100" b="1" dirty="0" smtClean="0"/>
              <a:t>Lali </a:t>
            </a:r>
            <a:r>
              <a:rPr lang="en-US" sz="3100" b="1" dirty="0" err="1"/>
              <a:t>Khetsuriani</a:t>
            </a:r>
            <a:r>
              <a:rPr lang="en-US" sz="3100" b="1" dirty="0"/>
              <a:t>,</a:t>
            </a:r>
            <a:br>
              <a:rPr lang="en-US" sz="3100" b="1" dirty="0"/>
            </a:br>
            <a:r>
              <a:rPr lang="en-US" sz="1800" dirty="0"/>
              <a:t>The Women’s Cooperative </a:t>
            </a:r>
            <a:br>
              <a:rPr lang="en-US" sz="1800" dirty="0"/>
            </a:br>
            <a:r>
              <a:rPr lang="en-US" sz="1800" dirty="0"/>
              <a:t>Bolnisi Strawberry </a:t>
            </a:r>
            <a:r>
              <a:rPr lang="en-US" sz="1800" dirty="0" smtClean="0"/>
              <a:t>Greenhouse</a:t>
            </a:r>
            <a:br>
              <a:rPr lang="en-US" sz="1800" dirty="0" smtClean="0"/>
            </a:br>
            <a:r>
              <a:rPr lang="ka-GE" sz="1800" dirty="0" smtClean="0"/>
              <a:t>ქალთა </a:t>
            </a:r>
            <a:r>
              <a:rPr lang="ka-GE" sz="1800" dirty="0"/>
              <a:t>კოოპერატივი,  „ქვემო ქართლის ქალთა ინიციატივები სოფლის მეურნეობის განვითარებისათვის“ ბოლნისი</a:t>
            </a:r>
            <a:br>
              <a:rPr lang="ka-GE" sz="1800" dirty="0"/>
            </a:br>
            <a:r>
              <a:rPr lang="en-US" sz="1800" dirty="0"/>
              <a:t/>
            </a:r>
            <a:br>
              <a:rPr lang="en-US" sz="1800" dirty="0"/>
            </a:b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238291" y="2152021"/>
            <a:ext cx="3962400" cy="362579"/>
          </a:xfrm>
        </p:spPr>
        <p:txBody>
          <a:bodyPr>
            <a:noAutofit/>
          </a:bodyPr>
          <a:lstStyle/>
          <a:p>
            <a:pPr algn="ctr"/>
            <a:endParaRPr lang="en-US" sz="1600" dirty="0"/>
          </a:p>
          <a:p>
            <a:pPr algn="ctr"/>
            <a:endParaRPr lang="en-US" sz="1400" dirty="0"/>
          </a:p>
          <a:p>
            <a:pPr algn="ctr"/>
            <a:r>
              <a:rPr lang="en-US" sz="1600" dirty="0" smtClean="0"/>
              <a:t>Tel/</a:t>
            </a:r>
            <a:r>
              <a:rPr lang="ka-GE" sz="1600" dirty="0"/>
              <a:t>ტელ: </a:t>
            </a:r>
            <a:r>
              <a:rPr lang="en-US" sz="1600" dirty="0"/>
              <a:t>551 79 06 69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029200" y="2174874"/>
            <a:ext cx="3962400" cy="46069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1524000" y="6179005"/>
            <a:ext cx="5410200" cy="602796"/>
            <a:chOff x="0" y="0"/>
            <a:chExt cx="8705460" cy="1204202"/>
          </a:xfrm>
        </p:grpSpPr>
        <p:pic>
          <p:nvPicPr>
            <p:cNvPr id="10" name="Picture 2" descr="C:\Documents and Settings\Admin\Desktop\mercy_corps_logo_detail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8202" y="157274"/>
              <a:ext cx="2787258" cy="791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 descr="C:\Documents and Settings\Admin\Desktop\USAID logo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74"/>
              <a:ext cx="3106772" cy="1199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 descr="C:\Documents and Settings\Admin\Desktop\Mari\Administrative\ICCN_logo_333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200" y="0"/>
              <a:ext cx="914400" cy="972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2" descr="C:\Users\Admin\Desktop\USAID\გარდაბანი გახსნა\Project Pics Folder New\Project Pics Folder New\Bolnisi Pics Folder\12799280_1206436679386244_6256633213035824723_n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6299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USAID\გარდაბანი გახსნა\Project Pics Folder New\Project Pics Folder New\Bolnisi Pics Folder\IMAG014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94463"/>
            <a:ext cx="4267199" cy="38539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USAID\გარდაბანი გახსნა\Project Pics Folder New\Project Pics Folder New\marckv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528" y="4414212"/>
            <a:ext cx="2647188" cy="17647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787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89" y="21771"/>
            <a:ext cx="5791200" cy="2895600"/>
          </a:xfrm>
        </p:spPr>
        <p:txBody>
          <a:bodyPr>
            <a:normAutofit/>
          </a:bodyPr>
          <a:lstStyle/>
          <a:p>
            <a:r>
              <a:rPr lang="ka-GE" sz="2400" b="1" dirty="0"/>
              <a:t>მანანა </a:t>
            </a:r>
            <a:r>
              <a:rPr lang="ka-GE" sz="2400" b="1" dirty="0" smtClean="0"/>
              <a:t>ბოლქვაძე</a:t>
            </a:r>
            <a:r>
              <a:rPr lang="en-US" sz="2400" b="1" dirty="0" smtClean="0"/>
              <a:t>/</a:t>
            </a:r>
            <a:r>
              <a:rPr lang="en-US" sz="2400" b="1" dirty="0" err="1" smtClean="0"/>
              <a:t>Manana</a:t>
            </a:r>
            <a:r>
              <a:rPr lang="en-US" sz="2400" b="1" dirty="0" smtClean="0"/>
              <a:t> </a:t>
            </a:r>
            <a:r>
              <a:rPr lang="en-US" sz="2400" b="1" dirty="0" err="1"/>
              <a:t>Bolkvadze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ka-GE" sz="2000" dirty="0" smtClean="0"/>
              <a:t>სასოფლო-სამეურნეო მეფუტკრეობის კოოპერატივი </a:t>
            </a:r>
            <a:r>
              <a:rPr lang="ka-GE" sz="2000" b="1" dirty="0" smtClean="0"/>
              <a:t>„ბიი-ჯორჯია</a:t>
            </a:r>
            <a:r>
              <a:rPr lang="ka-GE" sz="2000" dirty="0" smtClean="0"/>
              <a:t>“</a:t>
            </a:r>
            <a:r>
              <a:rPr lang="en-US" sz="2000" dirty="0" smtClean="0"/>
              <a:t>/The </a:t>
            </a:r>
            <a:r>
              <a:rPr lang="en-US" sz="2000" dirty="0"/>
              <a:t>Cooperative </a:t>
            </a:r>
            <a:r>
              <a:rPr lang="en-US" sz="2000" b="1" dirty="0"/>
              <a:t>“Bee Georgia”</a:t>
            </a:r>
            <a:r>
              <a:rPr lang="ka-GE" sz="2000" b="1" dirty="0"/>
              <a:t/>
            </a:r>
            <a:br>
              <a:rPr lang="ka-GE" sz="2000" b="1" dirty="0"/>
            </a:br>
            <a:r>
              <a:rPr lang="ka-GE" sz="2000" dirty="0" smtClean="0"/>
              <a:t>წალკა</a:t>
            </a:r>
            <a:r>
              <a:rPr lang="en-US" sz="2000" dirty="0" smtClean="0"/>
              <a:t>/</a:t>
            </a:r>
            <a:r>
              <a:rPr lang="en-US" sz="2000" b="1" dirty="0" err="1" smtClean="0"/>
              <a:t>Tsalka</a:t>
            </a:r>
            <a:r>
              <a:rPr lang="ka-GE" sz="2000" dirty="0" smtClean="0"/>
              <a:t/>
            </a:r>
            <a:br>
              <a:rPr lang="ka-GE" sz="2000" dirty="0" smtClean="0"/>
            </a:br>
            <a:r>
              <a:rPr lang="en-US" sz="2400" b="1" dirty="0"/>
              <a:t/>
            </a:r>
            <a:br>
              <a:rPr lang="en-US" sz="2400" b="1" dirty="0"/>
            </a:br>
            <a:endParaRPr lang="en-US" sz="36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27695" y="1676400"/>
            <a:ext cx="4491212" cy="487689"/>
          </a:xfrm>
        </p:spPr>
        <p:txBody>
          <a:bodyPr>
            <a:noAutofit/>
          </a:bodyPr>
          <a:lstStyle/>
          <a:p>
            <a:pPr algn="ctr"/>
            <a:r>
              <a:rPr lang="en-US" sz="1600" dirty="0" smtClean="0"/>
              <a:t>Tel</a:t>
            </a:r>
            <a:r>
              <a:rPr lang="en-US" sz="1600" dirty="0"/>
              <a:t>/</a:t>
            </a:r>
            <a:r>
              <a:rPr lang="ka-GE" sz="1600" dirty="0"/>
              <a:t> ტელ: </a:t>
            </a:r>
            <a:r>
              <a:rPr lang="en-US" sz="1600" dirty="0"/>
              <a:t>551 09 57 55</a:t>
            </a:r>
          </a:p>
        </p:txBody>
      </p: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1374775" y="6200775"/>
            <a:ext cx="5559425" cy="581025"/>
            <a:chOff x="0" y="0"/>
            <a:chExt cx="8705460" cy="1204202"/>
          </a:xfrm>
        </p:grpSpPr>
        <p:pic>
          <p:nvPicPr>
            <p:cNvPr id="10" name="Picture 2" descr="C:\Documents and Settings\Admin\Desktop\mercy_corps_logo_detail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8202" y="157274"/>
              <a:ext cx="2787258" cy="791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 descr="C:\Documents and Settings\Admin\Desktop\USAID logo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74"/>
              <a:ext cx="3106772" cy="1199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 descr="C:\Documents and Settings\Admin\Desktop\Mari\Administrative\ICCN_logo_333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200" y="0"/>
              <a:ext cx="914400" cy="972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98" name="Picture 2" descr="C:\Users\Admin\Desktop\USAID\გარდაბანი გახსნა\Project Pics Folder New\Project Pics Folder New\futkar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5845636" cy="3762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USAID\გარდაბანი გახსნა\Project Pics Folder New\Project Pics Folder New\futkari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5304">
            <a:off x="5383393" y="4536186"/>
            <a:ext cx="2133600" cy="1600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USAID\გარდაბანი გახსნა\Project Pics Folder New\Project Pics Folder New\1462136962_121212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2678">
            <a:off x="6654095" y="4215698"/>
            <a:ext cx="2656755" cy="26567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Содержимое 8" descr="_MG_7242.JPG"/>
          <p:cNvPicPr>
            <a:picLocks noGrp="1"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15008" y="0"/>
            <a:ext cx="3428992" cy="4572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3969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62805" y="4800600"/>
            <a:ext cx="3081195" cy="1858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 smtClean="0"/>
              <a:t>Khatuna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Samkharadze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000" dirty="0" smtClean="0"/>
              <a:t>Sewing Salon</a:t>
            </a:r>
            <a:br>
              <a:rPr lang="en-US" sz="2000" dirty="0" smtClean="0"/>
            </a:br>
            <a:r>
              <a:rPr lang="en-US" sz="2000" dirty="0" smtClean="0"/>
              <a:t>Rustavi</a:t>
            </a:r>
          </a:p>
          <a:p>
            <a:r>
              <a:rPr lang="en-US" sz="1800" dirty="0" smtClean="0"/>
              <a:t>Tel</a:t>
            </a:r>
            <a:r>
              <a:rPr lang="ka-GE" sz="1800" dirty="0" smtClean="0"/>
              <a:t>: </a:t>
            </a:r>
            <a:r>
              <a:rPr lang="ka-GE" sz="1800" dirty="0"/>
              <a:t>593 25 36 58</a:t>
            </a:r>
            <a:endParaRPr lang="en-US" sz="1800" dirty="0"/>
          </a:p>
          <a:p>
            <a:endParaRPr lang="en-US" sz="2400" b="1" dirty="0"/>
          </a:p>
        </p:txBody>
      </p:sp>
      <p:pic>
        <p:nvPicPr>
          <p:cNvPr id="8" name="Picture 3" descr="Inline imag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228" y="0"/>
            <a:ext cx="2688772" cy="3940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Inline imag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004" y="0"/>
            <a:ext cx="3019604" cy="626520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C:\Users\Admin\Desktop\USAID\გარდაბანი გახსნა\Project Pics Folder New\Project Pics Folder New\tetreul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269" y="1613977"/>
            <a:ext cx="3853543" cy="2496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905000" y="6189321"/>
            <a:ext cx="5486400" cy="581025"/>
            <a:chOff x="0" y="0"/>
            <a:chExt cx="8705460" cy="1204202"/>
          </a:xfrm>
        </p:grpSpPr>
        <p:pic>
          <p:nvPicPr>
            <p:cNvPr id="12" name="Picture 2" descr="C:\Documents and Settings\Admin\Desktop\mercy_corps_logo_detail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8202" y="157274"/>
              <a:ext cx="2787258" cy="791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 descr="C:\Documents and Settings\Admin\Desktop\USAID log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74"/>
              <a:ext cx="3106772" cy="1199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" descr="C:\Documents and Settings\Admin\Desktop\Mari\Administrative\ICCN_logo_333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200" y="0"/>
              <a:ext cx="914400" cy="972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7" descr="C:\Users\Admin\Desktop\USAID\გარდაბანი გახსნა\Project Pics Folder New\Project Pics Folder New\samkerval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995056"/>
            <a:ext cx="3225969" cy="211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514601" y="178313"/>
            <a:ext cx="39406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800" b="1" dirty="0" smtClean="0"/>
              <a:t>ხათუნა სამხარაძე</a:t>
            </a:r>
          </a:p>
          <a:p>
            <a:pPr algn="ctr"/>
            <a:r>
              <a:rPr lang="ka-GE" sz="2000" dirty="0" smtClean="0"/>
              <a:t>სამკერვალო სალონი</a:t>
            </a:r>
          </a:p>
          <a:p>
            <a:pPr algn="ctr"/>
            <a:r>
              <a:rPr lang="ka-GE" sz="2000" dirty="0" smtClean="0"/>
              <a:t>რუსთავი</a:t>
            </a:r>
          </a:p>
          <a:p>
            <a:pPr algn="ctr"/>
            <a:r>
              <a:rPr lang="ka-GE" sz="2000" dirty="0"/>
              <a:t>ტელ: 593 25 36 58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17763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74</Words>
  <Application>Microsoft Office PowerPoint</Application>
  <PresentationFormat>On-screen Show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ლია დემეტრაშვილი Lia Demetrashvili</vt:lpstr>
      <vt:lpstr>PowerPoint Presentation</vt:lpstr>
      <vt:lpstr>ლალი ხეცურიანი/ Lali Khetsuriani, The Women’s Cooperative  Bolnisi Strawberry Greenhouse ქალთა კოოპერატივი,  „ქვემო ქართლის ქალთა ინიციატივები სოფლის მეურნეობის განვითარებისათვის“ ბოლნისი  </vt:lpstr>
      <vt:lpstr>მანანა ბოლქვაძე/Manana Bolkvadze სასოფლო-სამეურნეო მეფუტკრეობის კოოპერატივი „ბიი-ჯორჯია“/The Cooperative “Bee Georgia” წალკა/Tsalka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ლია                     დემეტრაშვილი</dc:title>
  <dc:creator>Admin</dc:creator>
  <cp:lastModifiedBy>Admin</cp:lastModifiedBy>
  <cp:revision>18</cp:revision>
  <cp:lastPrinted>2016-06-01T14:04:06Z</cp:lastPrinted>
  <dcterms:created xsi:type="dcterms:W3CDTF">2016-06-01T11:46:15Z</dcterms:created>
  <dcterms:modified xsi:type="dcterms:W3CDTF">2016-06-01T14:22:32Z</dcterms:modified>
</cp:coreProperties>
</file>