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witter.com/GeoICCN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8194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Предотвращая Конфликты в Условиях Экономического Противостояния на Кавказе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Conflict Prevention in Caucasus in Terms of Economic Competition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6569075" cy="1918970"/>
          </a:xfrm>
        </p:spPr>
        <p:txBody>
          <a:bodyPr/>
          <a:lstStyle/>
          <a:p>
            <a:r>
              <a:rPr lang="ru-RU" sz="2800" dirty="0" smtClean="0"/>
              <a:t>Стамбул, 3-5 Ноября 2017</a:t>
            </a:r>
          </a:p>
          <a:p>
            <a:r>
              <a:rPr lang="en-US" sz="2800" dirty="0" smtClean="0"/>
              <a:t>Istanbul, November 3-5, 2017</a:t>
            </a:r>
            <a:endParaRPr lang="ru-RU" sz="2800" dirty="0" smtClean="0"/>
          </a:p>
          <a:p>
            <a:endParaRPr lang="en-US" dirty="0"/>
          </a:p>
        </p:txBody>
      </p:sp>
      <p:pic>
        <p:nvPicPr>
          <p:cNvPr id="4" name="image01.png" descr="GPPAC_Logo_Tagline_FC_liggend_Europe &amp; Africa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295400" y="4876800"/>
            <a:ext cx="1786255" cy="928370"/>
          </a:xfrm>
          <a:prstGeom prst="rect">
            <a:avLst/>
          </a:prstGeom>
          <a:ln/>
        </p:spPr>
      </p:pic>
      <p:pic>
        <p:nvPicPr>
          <p:cNvPr id="5" name="Picture 4" descr="F:\Documents and Settings\Marion\Desktop\mixed 2016\ICCN_logo (3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897755"/>
            <a:ext cx="854075" cy="907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6155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Thanks for Your Attention</a:t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за Внимание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 Work for Peace</a:t>
            </a: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Мы Работаем Ради Мира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7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Role of ICCN </a:t>
            </a:r>
            <a:br>
              <a:rPr lang="en-US" sz="3600" b="1" dirty="0" smtClean="0"/>
            </a:br>
            <a:r>
              <a:rPr lang="ru-RU" sz="3600" b="1" dirty="0" smtClean="0"/>
              <a:t>Роль </a:t>
            </a:r>
            <a:r>
              <a:rPr lang="en-US" sz="3600" b="1" dirty="0" smtClean="0"/>
              <a:t>ICCN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200" dirty="0" smtClean="0"/>
              <a:t>ICCN in partnership with HCA facilitates </a:t>
            </a:r>
            <a:r>
              <a:rPr lang="en-US" sz="3200" dirty="0"/>
              <a:t>engagement </a:t>
            </a:r>
            <a:r>
              <a:rPr lang="en-US" sz="3200" dirty="0" smtClean="0"/>
              <a:t>of CSOs in </a:t>
            </a:r>
            <a:r>
              <a:rPr lang="en-US" sz="3200" dirty="0"/>
              <a:t>dialogue </a:t>
            </a:r>
            <a:r>
              <a:rPr lang="en-US" sz="3200" dirty="0" smtClean="0"/>
              <a:t>with </a:t>
            </a:r>
            <a:r>
              <a:rPr lang="en-US" sz="3200" dirty="0"/>
              <a:t>the Government </a:t>
            </a:r>
            <a:r>
              <a:rPr lang="en-US" sz="3200" dirty="0" smtClean="0"/>
              <a:t>‘s of Armenia </a:t>
            </a:r>
            <a:r>
              <a:rPr lang="en-US" sz="3200" dirty="0"/>
              <a:t>and Georgia for </a:t>
            </a:r>
            <a:r>
              <a:rPr lang="en-US" sz="3200" dirty="0" smtClean="0"/>
              <a:t>conflict </a:t>
            </a:r>
            <a:r>
              <a:rPr lang="en-US" sz="3200" dirty="0"/>
              <a:t>prevention and mitigation </a:t>
            </a: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r>
              <a:rPr lang="de-DE" sz="3200" dirty="0" smtClean="0"/>
              <a:t>ICCN-facilitated </a:t>
            </a:r>
            <a:r>
              <a:rPr lang="en-US" sz="3200" dirty="0" smtClean="0"/>
              <a:t>GPPAC-supported CSO  South Caucasian Network Meeting in </a:t>
            </a:r>
            <a:r>
              <a:rPr lang="de-DE" sz="3200" dirty="0" smtClean="0"/>
              <a:t>2015 identified the necessity of CSO efforts for conflict prevention  between AA/DCFTA and EEU in S. Caucasus</a:t>
            </a:r>
          </a:p>
          <a:p>
            <a:pPr marL="0" indent="0">
              <a:buNone/>
            </a:pPr>
            <a:r>
              <a:rPr lang="de-DE" sz="3200" dirty="0" smtClean="0"/>
              <a:t>  </a:t>
            </a:r>
            <a:endParaRPr lang="en-US" sz="3200" dirty="0"/>
          </a:p>
          <a:p>
            <a:r>
              <a:rPr lang="en-US" sz="3200" dirty="0" smtClean="0"/>
              <a:t>ICCN brings together peace journalists from GPPAC network in S. Caucasus to share experience about media’s role in preventing conflict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624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sz="3300" dirty="0" smtClean="0"/>
              <a:t>ICCN</a:t>
            </a:r>
            <a:r>
              <a:rPr lang="ru-RU" sz="3300" dirty="0" smtClean="0"/>
              <a:t> в партнерстве с </a:t>
            </a:r>
            <a:r>
              <a:rPr lang="en-US" sz="3300" dirty="0" smtClean="0"/>
              <a:t>HCA </a:t>
            </a:r>
            <a:r>
              <a:rPr lang="ru-RU" sz="3300" dirty="0" smtClean="0"/>
              <a:t>продвигает вовлечение НПО в диалоге с властями Грузии и Армений для превенции и смягчения конфликта</a:t>
            </a:r>
          </a:p>
          <a:p>
            <a:pPr marL="0" indent="0">
              <a:buNone/>
            </a:pPr>
            <a:endParaRPr lang="ru-RU" sz="3300" dirty="0" smtClean="0"/>
          </a:p>
          <a:p>
            <a:r>
              <a:rPr lang="ru-RU" sz="3300" dirty="0" smtClean="0"/>
              <a:t>При фасилитации </a:t>
            </a:r>
            <a:r>
              <a:rPr lang="en-US" sz="3300" dirty="0" smtClean="0"/>
              <a:t>ICCN</a:t>
            </a:r>
            <a:r>
              <a:rPr lang="ru-RU" sz="3300" dirty="0" smtClean="0"/>
              <a:t> и поддержке </a:t>
            </a:r>
            <a:r>
              <a:rPr lang="en-US" sz="3300" dirty="0" smtClean="0"/>
              <a:t>GPPAC</a:t>
            </a:r>
            <a:r>
              <a:rPr lang="ru-RU" sz="3300" dirty="0" smtClean="0"/>
              <a:t>, встреча Кавказской сети НПО в 2015 г. определила потребность усилии НПО для предотвращения конфликтов между </a:t>
            </a:r>
            <a:r>
              <a:rPr lang="de-DE" sz="3300" dirty="0"/>
              <a:t>AA/DCFTA </a:t>
            </a:r>
            <a:r>
              <a:rPr lang="ru-RU" sz="3300" dirty="0" smtClean="0"/>
              <a:t>и ЕЭС на Кавказе</a:t>
            </a:r>
          </a:p>
          <a:p>
            <a:pPr marL="0" indent="0">
              <a:buNone/>
            </a:pPr>
            <a:endParaRPr lang="ru-RU" sz="3300" dirty="0" smtClean="0"/>
          </a:p>
          <a:p>
            <a:r>
              <a:rPr lang="en-US" sz="3300" dirty="0" smtClean="0"/>
              <a:t>ICCN</a:t>
            </a:r>
            <a:r>
              <a:rPr lang="ru-RU" sz="3300" dirty="0" smtClean="0"/>
              <a:t> собирает вместе журналистов мира из сети </a:t>
            </a:r>
            <a:r>
              <a:rPr lang="en-US" sz="3300" dirty="0"/>
              <a:t>GPPAC </a:t>
            </a:r>
            <a:r>
              <a:rPr lang="ru-RU" sz="3300" dirty="0" smtClean="0"/>
              <a:t>на Кавказе, поделиться опытом превенции конфликтов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396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Problem Description</a:t>
            </a:r>
            <a:br>
              <a:rPr lang="en-US" sz="3600" b="1" dirty="0" smtClean="0"/>
            </a:br>
            <a:r>
              <a:rPr lang="ru-RU" sz="3600" b="1" dirty="0" smtClean="0"/>
              <a:t>Описание Проблемы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342900" lvl="2" indent="-342900"/>
            <a:r>
              <a:rPr lang="en-US" sz="2400" dirty="0" smtClean="0"/>
              <a:t>Two competing and polarized economic systems in the unstable South Caucasus  bears  potential of conflict</a:t>
            </a:r>
          </a:p>
          <a:p>
            <a:pPr marL="0" lvl="2" indent="0">
              <a:buNone/>
            </a:pPr>
            <a:endParaRPr lang="en-US" sz="2400" dirty="0" smtClean="0"/>
          </a:p>
          <a:p>
            <a:pPr lvl="0"/>
            <a:r>
              <a:rPr lang="en-US" sz="2400" dirty="0" smtClean="0"/>
              <a:t>Harmed traditional </a:t>
            </a:r>
            <a:r>
              <a:rPr lang="en-US" sz="2400" dirty="0"/>
              <a:t>trade economic </a:t>
            </a:r>
            <a:r>
              <a:rPr lang="en-US" sz="2400" dirty="0" smtClean="0"/>
              <a:t>relations, rise of taxes </a:t>
            </a:r>
            <a:r>
              <a:rPr lang="en-US" sz="2400" dirty="0"/>
              <a:t>and tariffs </a:t>
            </a:r>
            <a:r>
              <a:rPr lang="en-US" sz="2400" dirty="0" smtClean="0"/>
              <a:t>and decreased income </a:t>
            </a:r>
            <a:r>
              <a:rPr lang="en-US" sz="2400" dirty="0"/>
              <a:t>of small farmers and </a:t>
            </a:r>
            <a:r>
              <a:rPr lang="en-US" sz="2400" dirty="0" smtClean="0"/>
              <a:t>producers</a:t>
            </a:r>
          </a:p>
          <a:p>
            <a:pPr marL="0" lvl="0" indent="0">
              <a:buNone/>
            </a:pPr>
            <a:endParaRPr lang="ru-RU" sz="2400" dirty="0" smtClean="0"/>
          </a:p>
          <a:p>
            <a:pPr lvl="0"/>
            <a:r>
              <a:rPr lang="en-US" sz="2400" dirty="0" smtClean="0"/>
              <a:t>Isolation and information vacuum increases for Abkhazia, S. Ossetia and NKR about AA/DCFTA and EEU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482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Две конкурирующие экономические системы в нестабильном Южном Кавказе носят потенциал конфликта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Ущерб традиционным экономическим отношениям, рост тарифов и сборов, снижение доходов фермеров и пройзводителей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Изоляция и информационный вакуум в Абхазиий, РЮО и НКР о перспективах </a:t>
            </a:r>
            <a:r>
              <a:rPr lang="en-US" sz="2000" dirty="0"/>
              <a:t>AA/DCFTA</a:t>
            </a:r>
            <a:r>
              <a:rPr lang="ru-RU" sz="2000" dirty="0" smtClean="0"/>
              <a:t>  и ЕЭС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813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Project Goals</a:t>
            </a:r>
            <a:br>
              <a:rPr lang="en-US" sz="3600" b="1" dirty="0" smtClean="0"/>
            </a:br>
            <a:r>
              <a:rPr lang="ru-RU" sz="3600" b="1" dirty="0" smtClean="0"/>
              <a:t>Цели Проекта</a:t>
            </a:r>
            <a:endParaRPr lang="en-US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Strengthening </a:t>
            </a:r>
            <a:r>
              <a:rPr lang="en-US" dirty="0" smtClean="0"/>
              <a:t>conflict prevention mechanisms </a:t>
            </a:r>
            <a:r>
              <a:rPr lang="en-US" dirty="0"/>
              <a:t>and </a:t>
            </a:r>
            <a:r>
              <a:rPr lang="en-US" dirty="0" smtClean="0"/>
              <a:t>infrastructures</a:t>
            </a:r>
          </a:p>
          <a:p>
            <a:pPr marL="0" lvl="0" indent="0">
              <a:buNone/>
            </a:pPr>
            <a:endParaRPr lang="en-US" dirty="0"/>
          </a:p>
          <a:p>
            <a:r>
              <a:rPr lang="en-US" dirty="0"/>
              <a:t>Increasing access, political space and opportunities for </a:t>
            </a:r>
            <a:r>
              <a:rPr lang="en-US" dirty="0" smtClean="0"/>
              <a:t>engagement of civil </a:t>
            </a:r>
            <a:r>
              <a:rPr lang="en-US" dirty="0"/>
              <a:t>society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Укрепление механизмов и инфрастркутуры превенции конфликтов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Увеличение доступности, политического пространства и возможностей вовлечения гражданского общества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800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Project Activities</a:t>
            </a:r>
            <a:br>
              <a:rPr lang="en-US" sz="3600" b="1" dirty="0" smtClean="0"/>
            </a:br>
            <a:r>
              <a:rPr lang="ru-RU" sz="3600" b="1" dirty="0" smtClean="0"/>
              <a:t>Мероприятия Проекта</a:t>
            </a:r>
            <a:endParaRPr lang="en-US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1800" dirty="0" smtClean="0"/>
              <a:t>Georgian-Armenian </a:t>
            </a:r>
            <a:r>
              <a:rPr lang="ru-RU" sz="1800" dirty="0" smtClean="0"/>
              <a:t>С</a:t>
            </a:r>
            <a:r>
              <a:rPr lang="en-US" sz="1800" dirty="0" err="1" smtClean="0"/>
              <a:t>ivil</a:t>
            </a:r>
            <a:r>
              <a:rPr lang="en-US" sz="1800" dirty="0" smtClean="0"/>
              <a:t> </a:t>
            </a:r>
            <a:r>
              <a:rPr lang="en-US" sz="1800" dirty="0"/>
              <a:t>Society </a:t>
            </a:r>
            <a:r>
              <a:rPr lang="en-US" sz="1800" dirty="0" smtClean="0"/>
              <a:t>Dialogues</a:t>
            </a:r>
          </a:p>
          <a:p>
            <a:pPr marL="0" lvl="0" indent="0">
              <a:buNone/>
            </a:pPr>
            <a:endParaRPr lang="en-US" sz="1800" dirty="0"/>
          </a:p>
          <a:p>
            <a:pPr lvl="0"/>
            <a:r>
              <a:rPr lang="en-US" sz="1800" dirty="0" smtClean="0"/>
              <a:t>Thematic group meetings in Tbilisi and Yerevan</a:t>
            </a:r>
          </a:p>
          <a:p>
            <a:pPr marL="0" lvl="0" indent="0">
              <a:buNone/>
            </a:pPr>
            <a:endParaRPr lang="en-US" sz="1800" dirty="0"/>
          </a:p>
          <a:p>
            <a:pPr lvl="0"/>
            <a:r>
              <a:rPr lang="en-US" sz="1800" dirty="0" smtClean="0"/>
              <a:t>Distribution of 3 </a:t>
            </a:r>
            <a:r>
              <a:rPr lang="en-US" sz="1800" dirty="0"/>
              <a:t>Policy </a:t>
            </a:r>
            <a:r>
              <a:rPr lang="en-US" sz="1800" dirty="0" smtClean="0"/>
              <a:t>Papers to governments (Georgia, Armenia)</a:t>
            </a:r>
          </a:p>
          <a:p>
            <a:pPr marL="0" lvl="0" indent="0">
              <a:buNone/>
            </a:pPr>
            <a:r>
              <a:rPr lang="en-US" sz="1800" dirty="0" smtClean="0"/>
              <a:t>  </a:t>
            </a:r>
            <a:endParaRPr lang="en-US" sz="1800" dirty="0"/>
          </a:p>
          <a:p>
            <a:r>
              <a:rPr lang="en-US" sz="1800" dirty="0" smtClean="0"/>
              <a:t>Two </a:t>
            </a:r>
            <a:r>
              <a:rPr lang="en-US" sz="1800" dirty="0"/>
              <a:t>discussion of Peace Journalists </a:t>
            </a:r>
            <a:r>
              <a:rPr lang="en-US" sz="1800" dirty="0"/>
              <a:t>in Armenia and </a:t>
            </a:r>
            <a:r>
              <a:rPr lang="en-US" sz="1800" dirty="0" smtClean="0"/>
              <a:t>Georgia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/>
              <a:t>GPPAC South Caucasus Networking </a:t>
            </a:r>
            <a:r>
              <a:rPr lang="en-US" sz="1800" dirty="0" smtClean="0"/>
              <a:t>Meeting, RSG Meeting in Istanbul</a:t>
            </a:r>
            <a:endParaRPr lang="en-US" sz="1800" dirty="0"/>
          </a:p>
          <a:p>
            <a:pPr lvl="0"/>
            <a:endParaRPr lang="en-US" sz="1800" dirty="0"/>
          </a:p>
          <a:p>
            <a:pPr marL="0" indent="0">
              <a:buNone/>
            </a:pPr>
            <a:r>
              <a:rPr lang="en-GB" sz="1800" dirty="0"/>
              <a:t> </a:t>
            </a:r>
            <a:endParaRPr lang="en-US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dirty="0" smtClean="0"/>
              <a:t>Грузино-армянский диалог гражданского общества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Встречи тематических групп в Тбилиси и Ереване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Представление властям</a:t>
            </a:r>
            <a:r>
              <a:rPr lang="en-US" sz="2000" dirty="0" smtClean="0"/>
              <a:t> </a:t>
            </a:r>
            <a:r>
              <a:rPr lang="ru-RU" sz="2000" dirty="0" smtClean="0"/>
              <a:t>Грузии и Армении 3-х анализов стратегии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Две дискусии журналистов мира в Армении и Грузии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Встреча Региональной Рабочей Группы южнокавказской сети </a:t>
            </a:r>
            <a:r>
              <a:rPr lang="en-US" sz="2000" dirty="0"/>
              <a:t>GPPAC 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4902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Project Outputs</a:t>
            </a:r>
            <a:br>
              <a:rPr lang="en-US" sz="3600" b="1" dirty="0" smtClean="0"/>
            </a:br>
            <a:r>
              <a:rPr lang="ru-RU" sz="3600" b="1" dirty="0" smtClean="0"/>
              <a:t>Результаты Проекта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Floor of Georgian-Armenian CSO dialogue on conflict prevention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Georgian and Armenian peace journalists shared experience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r>
              <a:rPr lang="en-US" sz="2000" dirty="0" smtClean="0"/>
              <a:t>Channel of dissemination of information </a:t>
            </a:r>
            <a:r>
              <a:rPr lang="en-US" sz="2000" dirty="0"/>
              <a:t>via </a:t>
            </a:r>
            <a:r>
              <a:rPr lang="en-US" sz="2000" dirty="0" smtClean="0"/>
              <a:t>Twitter 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twitter.com/GeoICCN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Policy papers about economic implications of AA/DCFTA and EEU for Georgia and Armenia</a:t>
            </a:r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Площадка  грузино-армянского НПО диалога по превенции конфликтов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Грузинские и армянские журналисты мира поделились опытом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Создан новый канал распространения информации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twitter.com/GeoICCN</a:t>
            </a: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Аналитические записки об экономических параметрах </a:t>
            </a:r>
            <a:r>
              <a:rPr lang="en-US" sz="2000" dirty="0" smtClean="0"/>
              <a:t>AA/DCFTA</a:t>
            </a:r>
            <a:r>
              <a:rPr lang="ru-RU" sz="2000" dirty="0" smtClean="0"/>
              <a:t> и ЕЭС для Грузиии Армении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64065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Project Outcomes</a:t>
            </a:r>
            <a:br>
              <a:rPr lang="en-US" sz="3600" b="1" dirty="0" smtClean="0"/>
            </a:br>
            <a:r>
              <a:rPr lang="ru-RU" sz="3600" b="1" dirty="0" smtClean="0"/>
              <a:t>Воздействие Проекта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Increased awareness of CSO of </a:t>
            </a:r>
            <a:r>
              <a:rPr lang="en-US" sz="2400" dirty="0" smtClean="0"/>
              <a:t>the need for complementarity </a:t>
            </a:r>
            <a:r>
              <a:rPr lang="en-US" sz="2400" dirty="0"/>
              <a:t>between </a:t>
            </a:r>
            <a:r>
              <a:rPr lang="en-US" sz="2400" dirty="0" smtClean="0"/>
              <a:t>AA/DCFTA </a:t>
            </a:r>
            <a:r>
              <a:rPr lang="en-US" sz="2400" dirty="0"/>
              <a:t>and EEU</a:t>
            </a:r>
          </a:p>
          <a:p>
            <a:r>
              <a:rPr lang="en-US" sz="2400" dirty="0"/>
              <a:t>Increased institutional cooperation between ICCN and HCA </a:t>
            </a:r>
            <a:endParaRPr lang="en-US" sz="2400" dirty="0" smtClean="0"/>
          </a:p>
          <a:p>
            <a:r>
              <a:rPr lang="en-US" sz="2400" dirty="0" smtClean="0"/>
              <a:t>Policy papers as a tool for advocacy of conflict prevention between DCFTA and EEU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Возросшее осознание НПО дополняемости между </a:t>
            </a:r>
            <a:r>
              <a:rPr lang="en-US" sz="2200" dirty="0" smtClean="0"/>
              <a:t>AA/DCFTA </a:t>
            </a:r>
            <a:r>
              <a:rPr lang="ru-RU" sz="2200" dirty="0" smtClean="0"/>
              <a:t>и</a:t>
            </a:r>
            <a:r>
              <a:rPr lang="en-US" sz="2200" dirty="0" smtClean="0"/>
              <a:t> EEU</a:t>
            </a:r>
            <a:endParaRPr lang="ru-RU" sz="2200" dirty="0" smtClean="0"/>
          </a:p>
          <a:p>
            <a:pPr marL="0" indent="0">
              <a:buNone/>
            </a:pPr>
            <a:endParaRPr lang="ru-RU" sz="2200" dirty="0" smtClean="0"/>
          </a:p>
          <a:p>
            <a:r>
              <a:rPr lang="ru-RU" sz="2200" dirty="0" smtClean="0"/>
              <a:t>Возросшее сотрудничество между </a:t>
            </a:r>
            <a:r>
              <a:rPr lang="en-US" sz="2200" dirty="0"/>
              <a:t>ICCN and HCA </a:t>
            </a:r>
            <a:endParaRPr lang="ru-RU" sz="2200" dirty="0" smtClean="0"/>
          </a:p>
          <a:p>
            <a:pPr marL="0" indent="0">
              <a:buNone/>
            </a:pPr>
            <a:endParaRPr lang="ru-RU" sz="2200" dirty="0" smtClean="0"/>
          </a:p>
          <a:p>
            <a:r>
              <a:rPr lang="ru-RU" sz="2200" dirty="0" smtClean="0"/>
              <a:t>Аналитические записки как инструмент продвижения по превенции конфликтов между </a:t>
            </a:r>
            <a:r>
              <a:rPr lang="en-US" sz="2200" dirty="0"/>
              <a:t>AA/DCFTA </a:t>
            </a:r>
            <a:r>
              <a:rPr lang="ru-RU" sz="2200" dirty="0"/>
              <a:t>и</a:t>
            </a:r>
            <a:r>
              <a:rPr lang="en-US" sz="2200" dirty="0"/>
              <a:t> EEU</a:t>
            </a:r>
            <a:endParaRPr lang="ru-RU" sz="2200" dirty="0"/>
          </a:p>
          <a:p>
            <a:pPr marL="0" indent="0">
              <a:buNone/>
            </a:pPr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554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Ahead…</a:t>
            </a:r>
            <a:br>
              <a:rPr lang="en-US" dirty="0" smtClean="0"/>
            </a:br>
            <a:r>
              <a:rPr lang="ru-RU" dirty="0" smtClean="0"/>
              <a:t>Что Дальше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Continue peace dialogue, expand geography of participant states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Build on the achieved results, expand capacities of CSOs and media in conflict prevention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Promote CSO and Media recommendations on conflict prevention in South Caucasus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Продолжить диалог мира и расширить географию участников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Развить достигнутые результаты, увеличить возможности НПО и СМИ по превенции конфликтов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Продвигать рекоммендации НПО и СМИ</a:t>
            </a:r>
            <a:r>
              <a:rPr lang="en-US" sz="2400" dirty="0" smtClean="0"/>
              <a:t> </a:t>
            </a:r>
            <a:r>
              <a:rPr lang="ru-RU" sz="2400" dirty="0" smtClean="0"/>
              <a:t>по превенции конфликтов на Южном Кавказе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6077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Activities in Photos</a:t>
            </a:r>
            <a:br>
              <a:rPr lang="en-US" dirty="0" smtClean="0"/>
            </a:br>
            <a:r>
              <a:rPr lang="ru-RU" dirty="0" smtClean="0"/>
              <a:t>Работа Проекта в Фото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0"/>
            <a:ext cx="2514600" cy="1600200"/>
          </a:xfrm>
        </p:spPr>
      </p:pic>
      <p:pic>
        <p:nvPicPr>
          <p:cNvPr id="1026" name="Picture 2" descr="C:\Users\Administrator\Desktop\GPPAC Presentation\C9s67g4XcAA_ub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24200"/>
            <a:ext cx="25146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istrator\Desktop\GPPAC Presentation\C9s67hOXUAEtJi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07082"/>
            <a:ext cx="2514600" cy="1846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istrator\Desktop\GPPAC Presentation\C7hnxH6WsAA0Mp-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437" y="1447800"/>
            <a:ext cx="28384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istrator\Desktop\GPPAC Presentation\DBD_tiQWAAIYqLl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436" y="3276600"/>
            <a:ext cx="2838450" cy="157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dministrator\Desktop\GPPAC Presentation\DI33SaCW0AAyqmh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436" y="4800600"/>
            <a:ext cx="2838450" cy="178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398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590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Предотвращая Конфликты в Условиях Экономического Противостояния на Кавказе  Conflict Prevention in Caucasus in Terms of Economic Competition</vt:lpstr>
      <vt:lpstr>Role of ICCN  Роль ICCN </vt:lpstr>
      <vt:lpstr>Problem Description Описание Проблемы</vt:lpstr>
      <vt:lpstr>Project Goals Цели Проекта</vt:lpstr>
      <vt:lpstr>Project Activities Мероприятия Проекта</vt:lpstr>
      <vt:lpstr>Project Outputs Результаты Проекта</vt:lpstr>
      <vt:lpstr>Project Outcomes Воздействие Проекта</vt:lpstr>
      <vt:lpstr>What is Ahead… Что Дальше…</vt:lpstr>
      <vt:lpstr>Project Activities in Photos Работа Проекта в Фото</vt:lpstr>
      <vt:lpstr>Thanks for Your Attention Спасибо за Внимание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Win7x64</cp:lastModifiedBy>
  <cp:revision>29</cp:revision>
  <dcterms:created xsi:type="dcterms:W3CDTF">2006-08-16T00:00:00Z</dcterms:created>
  <dcterms:modified xsi:type="dcterms:W3CDTF">2017-10-24T22:27:23Z</dcterms:modified>
</cp:coreProperties>
</file>