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humansecurityindex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ccn.ge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1"/>
            <a:ext cx="7772400" cy="161925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>Adaptive </a:t>
            </a:r>
            <a:r>
              <a:rPr lang="en-US" b="1" dirty="0" smtClean="0">
                <a:solidFill>
                  <a:schemeClr val="tx2"/>
                </a:solidFill>
              </a:rPr>
              <a:t>Leadership for </a:t>
            </a:r>
            <a:r>
              <a:rPr lang="en-US" b="1" smtClean="0">
                <a:solidFill>
                  <a:schemeClr val="tx2"/>
                </a:solidFill>
              </a:rPr>
              <a:t>Human </a:t>
            </a:r>
            <a:r>
              <a:rPr lang="en-US" b="1" smtClean="0">
                <a:solidFill>
                  <a:schemeClr val="tx2"/>
                </a:solidFill>
              </a:rPr>
              <a:t>Security - </a:t>
            </a:r>
            <a:r>
              <a:rPr lang="en-US" b="1" dirty="0" smtClean="0">
                <a:solidFill>
                  <a:schemeClr val="tx2"/>
                </a:solidFill>
              </a:rPr>
              <a:t>Georgian  </a:t>
            </a:r>
            <a:r>
              <a:rPr lang="en-US" b="1" dirty="0">
                <a:solidFill>
                  <a:schemeClr val="tx2"/>
                </a:solidFill>
              </a:rPr>
              <a:t>Context </a:t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Zaal Anjaparidze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2019</a:t>
            </a:r>
            <a:endParaRPr lang="en-US" b="1" dirty="0">
              <a:solidFill>
                <a:schemeClr val="tx2"/>
              </a:solidFill>
            </a:endParaRPr>
          </a:p>
        </p:txBody>
      </p:sp>
      <p:pic>
        <p:nvPicPr>
          <p:cNvPr id="4" name="Picture 3" descr="F:\Documents and Settings\Marion\Desktop\mixed 2016\ICCN_logo (3).JPG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762000" y="685800"/>
            <a:ext cx="1143000" cy="1057275"/>
          </a:xfrm>
          <a:prstGeom prst="rect">
            <a:avLst/>
          </a:prstGeom>
        </p:spPr>
      </p:pic>
      <p:pic>
        <p:nvPicPr>
          <p:cNvPr id="1026" name="Picture 2" descr="C:\Users\User\Desktop\downloa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399" y="381000"/>
            <a:ext cx="1438275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74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Which Picture Better Suits Adaptive Leadership</a:t>
            </a:r>
            <a:r>
              <a:rPr lang="en-US" sz="3200" b="1" dirty="0" smtClean="0">
                <a:solidFill>
                  <a:schemeClr val="tx2"/>
                </a:solidFill>
              </a:rPr>
              <a:t>?</a:t>
            </a:r>
            <a:endParaRPr lang="en-US" sz="3200" b="1" dirty="0">
              <a:solidFill>
                <a:schemeClr val="tx2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514600"/>
            <a:ext cx="3429001" cy="2286000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2514600"/>
            <a:ext cx="3429000" cy="2261616"/>
          </a:xfrm>
          <a:ln w="63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8043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What is Adaptive Leadership?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Style helping to </a:t>
            </a:r>
            <a:r>
              <a:rPr lang="en-US" dirty="0"/>
              <a:t>adapt to constantly changing dynamics with diverse groups </a:t>
            </a:r>
            <a:r>
              <a:rPr lang="en-US" dirty="0" smtClean="0"/>
              <a:t>and stakeholders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/>
              <a:t>Skills </a:t>
            </a:r>
            <a:r>
              <a:rPr lang="en-US" dirty="0" smtClean="0"/>
              <a:t>in  intercultural competence, </a:t>
            </a:r>
            <a:r>
              <a:rPr lang="en-US" dirty="0"/>
              <a:t>coordination, conflict </a:t>
            </a:r>
            <a:r>
              <a:rPr lang="en-US" dirty="0" smtClean="0"/>
              <a:t>assessment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Ability to adapt to religious, ethnic and other differences, </a:t>
            </a:r>
            <a:r>
              <a:rPr lang="en-US" dirty="0"/>
              <a:t>negotiate and prevent conflicts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Abilities for strategic, operational, and tactical civil-military-police coordination </a:t>
            </a:r>
            <a:r>
              <a:rPr lang="en-US" dirty="0" smtClean="0"/>
              <a:t>in complex environments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52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Profile of Adaptive Leader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Accepts complex environments with unclear situation and uncertainty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Finds a way </a:t>
            </a:r>
            <a:r>
              <a:rPr lang="en-US" dirty="0"/>
              <a:t>to understand the motivations and patterns of </a:t>
            </a:r>
            <a:r>
              <a:rPr lang="en-US" dirty="0" smtClean="0"/>
              <a:t>behavior </a:t>
            </a:r>
            <a:r>
              <a:rPr lang="en-US" dirty="0"/>
              <a:t>in other </a:t>
            </a:r>
            <a:r>
              <a:rPr lang="en-US" dirty="0" smtClean="0"/>
              <a:t>stakeholders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Listens </a:t>
            </a:r>
            <a:r>
              <a:rPr lang="en-US" dirty="0"/>
              <a:t>to many different points of </a:t>
            </a:r>
            <a:r>
              <a:rPr lang="en-US" dirty="0" smtClean="0"/>
              <a:t>view, learns </a:t>
            </a:r>
            <a:r>
              <a:rPr lang="en-US" dirty="0"/>
              <a:t>and </a:t>
            </a:r>
            <a:r>
              <a:rPr lang="en-US" dirty="0" smtClean="0"/>
              <a:t>shares information proactively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Demonstrates courage </a:t>
            </a:r>
            <a:r>
              <a:rPr lang="en-US" dirty="0"/>
              <a:t>and ability to make difficult and even risky decisions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48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Profile of Adaptive Leader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Communicates, coordinates, builds relations </a:t>
            </a:r>
            <a:r>
              <a:rPr lang="en-US" dirty="0"/>
              <a:t>with all </a:t>
            </a:r>
            <a:r>
              <a:rPr lang="en-US" dirty="0" smtClean="0"/>
              <a:t>stakeholders</a:t>
            </a:r>
          </a:p>
          <a:p>
            <a:endParaRPr lang="en-US" dirty="0" smtClean="0"/>
          </a:p>
          <a:p>
            <a:r>
              <a:rPr lang="en-US" dirty="0" smtClean="0"/>
              <a:t>Finds </a:t>
            </a:r>
            <a:r>
              <a:rPr lang="en-US" dirty="0"/>
              <a:t>areas for </a:t>
            </a:r>
            <a:r>
              <a:rPr lang="en-US" dirty="0" smtClean="0"/>
              <a:t>cooperation between different stakeholders and creates forums for them</a:t>
            </a:r>
          </a:p>
          <a:p>
            <a:endParaRPr lang="en-US" dirty="0" smtClean="0"/>
          </a:p>
          <a:p>
            <a:r>
              <a:rPr lang="en-US" dirty="0" smtClean="0"/>
              <a:t>Recognizes </a:t>
            </a:r>
            <a:r>
              <a:rPr lang="en-US" dirty="0"/>
              <a:t>the need for </a:t>
            </a:r>
            <a:r>
              <a:rPr lang="en-US" dirty="0" smtClean="0"/>
              <a:t>improvisation</a:t>
            </a:r>
            <a:r>
              <a:rPr lang="en-US" dirty="0"/>
              <a:t>, trial and </a:t>
            </a:r>
            <a:r>
              <a:rPr lang="en-US" dirty="0" smtClean="0"/>
              <a:t>error, continuous </a:t>
            </a:r>
            <a:r>
              <a:rPr lang="en-US" dirty="0"/>
              <a:t>learning and </a:t>
            </a:r>
            <a:r>
              <a:rPr lang="en-US" dirty="0" smtClean="0"/>
              <a:t>evaluation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Listens </a:t>
            </a:r>
            <a:r>
              <a:rPr lang="en-US" dirty="0"/>
              <a:t>and </a:t>
            </a:r>
            <a:r>
              <a:rPr lang="en-US" dirty="0" smtClean="0"/>
              <a:t>learns </a:t>
            </a:r>
            <a:r>
              <a:rPr lang="en-US" dirty="0"/>
              <a:t>from </a:t>
            </a:r>
            <a:r>
              <a:rPr lang="en-US" dirty="0" smtClean="0"/>
              <a:t>others to help </a:t>
            </a:r>
            <a:r>
              <a:rPr lang="en-US" dirty="0"/>
              <a:t>develop a common vision. </a:t>
            </a:r>
            <a:r>
              <a:rPr lang="en-US" dirty="0" smtClean="0"/>
              <a:t>Thinks </a:t>
            </a:r>
            <a:r>
              <a:rPr lang="en-US" dirty="0"/>
              <a:t>outside the box. </a:t>
            </a:r>
          </a:p>
        </p:txBody>
      </p:sp>
    </p:spTree>
    <p:extLst>
      <p:ext uri="{BB962C8B-B14F-4D97-AF65-F5344CB8AC3E}">
        <p14:creationId xmlns:p14="http://schemas.microsoft.com/office/powerpoint/2010/main" val="55193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Profile of Adaptive Leader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Responds based on his/her assessment </a:t>
            </a:r>
            <a:r>
              <a:rPr lang="en-US" dirty="0"/>
              <a:t>of the context, not </a:t>
            </a:r>
            <a:r>
              <a:rPr lang="en-US" dirty="0" smtClean="0"/>
              <a:t>on the personal preferences, Sets </a:t>
            </a:r>
            <a:r>
              <a:rPr lang="en-US" dirty="0"/>
              <a:t>the examples and models </a:t>
            </a:r>
            <a:r>
              <a:rPr lang="en-US" dirty="0" smtClean="0"/>
              <a:t>for others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Takes “</a:t>
            </a:r>
            <a:r>
              <a:rPr lang="en-US" dirty="0"/>
              <a:t>smart” </a:t>
            </a:r>
            <a:r>
              <a:rPr lang="en-US" dirty="0" smtClean="0"/>
              <a:t>risks by calculating all “pros and cons” in unpredictable environments. how </a:t>
            </a:r>
            <a:r>
              <a:rPr lang="en-US" dirty="0"/>
              <a:t>they would like others to </a:t>
            </a:r>
            <a:r>
              <a:rPr lang="en-US" dirty="0" smtClean="0"/>
              <a:t>act </a:t>
            </a:r>
          </a:p>
          <a:p>
            <a:endParaRPr lang="en-US" dirty="0" smtClean="0"/>
          </a:p>
          <a:p>
            <a:r>
              <a:rPr lang="en-US" dirty="0" smtClean="0"/>
              <a:t>Sticks </a:t>
            </a:r>
            <a:r>
              <a:rPr lang="en-US" dirty="0"/>
              <a:t>to </a:t>
            </a:r>
            <a:r>
              <a:rPr lang="en-US" dirty="0" smtClean="0"/>
              <a:t>his/her principles </a:t>
            </a:r>
            <a:r>
              <a:rPr lang="en-US" dirty="0"/>
              <a:t>and only </a:t>
            </a:r>
            <a:r>
              <a:rPr lang="en-US" dirty="0" smtClean="0"/>
              <a:t>makes </a:t>
            </a:r>
            <a:r>
              <a:rPr lang="en-US" dirty="0"/>
              <a:t>compromises when it does not violate </a:t>
            </a:r>
            <a:r>
              <a:rPr lang="en-US" dirty="0" smtClean="0"/>
              <a:t>leader’s integrity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 Always seeks for “Win-Win” solutions when stakeholders develop solutions addressing their main interests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70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Leadership in Complex Environment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Assess your own skills and personal qualities to determine whether you are the right person to intervene as an adaptive leader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Complex environments require leadership from both men and </a:t>
            </a:r>
            <a:r>
              <a:rPr lang="en-US" dirty="0" smtClean="0"/>
              <a:t>women. Women </a:t>
            </a:r>
            <a:r>
              <a:rPr lang="en-US" dirty="0"/>
              <a:t>and men share leadership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UN Security Council Resolution 1325 and 2242 </a:t>
            </a:r>
            <a:r>
              <a:rPr lang="en-US" dirty="0" smtClean="0"/>
              <a:t>affirm </a:t>
            </a:r>
            <a:r>
              <a:rPr lang="en-US" dirty="0"/>
              <a:t>the positive contributions women make to </a:t>
            </a:r>
            <a:r>
              <a:rPr lang="en-US" dirty="0" smtClean="0"/>
              <a:t>peace, </a:t>
            </a:r>
            <a:r>
              <a:rPr lang="en-US" dirty="0"/>
              <a:t>security </a:t>
            </a:r>
            <a:r>
              <a:rPr lang="en-US" dirty="0" smtClean="0"/>
              <a:t>and conflict-prevention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66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Adaptive Leadership and Human Security Index</a:t>
            </a:r>
            <a:br>
              <a:rPr lang="en-US" sz="3200" b="1" dirty="0" smtClean="0">
                <a:solidFill>
                  <a:schemeClr val="tx2"/>
                </a:solidFill>
              </a:rPr>
            </a:b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en-US" sz="2400" dirty="0">
                <a:hlinkClick r:id="rId2"/>
              </a:rPr>
              <a:t>http://www.humansecurityindex.org/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1447800"/>
            <a:ext cx="7986712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310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Thanks for your </a:t>
            </a:r>
            <a:r>
              <a:rPr lang="en-US" dirty="0" smtClean="0">
                <a:solidFill>
                  <a:schemeClr val="tx2"/>
                </a:solidFill>
              </a:rPr>
              <a:t>attention and participation</a:t>
            </a:r>
            <a:r>
              <a:rPr lang="en-US" dirty="0">
                <a:solidFill>
                  <a:schemeClr val="tx2"/>
                </a:solidFill>
              </a:rPr>
              <a:t/>
            </a:r>
            <a:br>
              <a:rPr lang="en-US" dirty="0">
                <a:solidFill>
                  <a:schemeClr val="tx2"/>
                </a:solidFill>
              </a:rPr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/>
              <a:t>Visit </a:t>
            </a:r>
            <a:r>
              <a:rPr lang="en-US" sz="4400" dirty="0" smtClean="0"/>
              <a:t>ICCN at </a:t>
            </a:r>
            <a:r>
              <a:rPr lang="en-US" sz="4400" dirty="0" smtClean="0">
                <a:hlinkClick r:id="rId2"/>
              </a:rPr>
              <a:t>www.iccn.ge</a:t>
            </a:r>
            <a:r>
              <a:rPr lang="en-US" sz="4400" dirty="0" smtClean="0"/>
              <a:t>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5063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328</Words>
  <Application>Microsoft Office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Adaptive Leadership for Human Security - Georgian  Context   </vt:lpstr>
      <vt:lpstr>Which Picture Better Suits Adaptive Leadership?</vt:lpstr>
      <vt:lpstr>What is Adaptive Leadership?</vt:lpstr>
      <vt:lpstr>Profile of Adaptive Leader</vt:lpstr>
      <vt:lpstr>Profile of Adaptive Leader</vt:lpstr>
      <vt:lpstr>Profile of Adaptive Leader</vt:lpstr>
      <vt:lpstr>Leadership in Complex Environment</vt:lpstr>
      <vt:lpstr>Adaptive Leadership and Human Security Index (http://www.humansecurityindex.org/</vt:lpstr>
      <vt:lpstr>Thanks for your attention and participation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Adapative </dc:title>
  <dc:creator>User</dc:creator>
  <cp:lastModifiedBy>User</cp:lastModifiedBy>
  <cp:revision>18</cp:revision>
  <dcterms:created xsi:type="dcterms:W3CDTF">2006-08-16T00:00:00Z</dcterms:created>
  <dcterms:modified xsi:type="dcterms:W3CDTF">2019-09-18T14:57:10Z</dcterms:modified>
</cp:coreProperties>
</file>