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2" r:id="rId3"/>
    <p:sldId id="271" r:id="rId4"/>
    <p:sldId id="269" r:id="rId5"/>
    <p:sldId id="272" r:id="rId6"/>
    <p:sldId id="28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574" autoAdjust="0"/>
  </p:normalViewPr>
  <p:slideViewPr>
    <p:cSldViewPr>
      <p:cViewPr>
        <p:scale>
          <a:sx n="62" d="100"/>
          <a:sy n="62" d="100"/>
        </p:scale>
        <p:origin x="-2050" y="-5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03A8-5795-4AC4-AE0D-1415C9A32113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98C5-CEF1-43A6-AFF1-0BA21C984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03A8-5795-4AC4-AE0D-1415C9A32113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98C5-CEF1-43A6-AFF1-0BA21C984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03A8-5795-4AC4-AE0D-1415C9A32113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98C5-CEF1-43A6-AFF1-0BA21C984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03A8-5795-4AC4-AE0D-1415C9A32113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98C5-CEF1-43A6-AFF1-0BA21C984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03A8-5795-4AC4-AE0D-1415C9A32113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98C5-CEF1-43A6-AFF1-0BA21C984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03A8-5795-4AC4-AE0D-1415C9A32113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98C5-CEF1-43A6-AFF1-0BA21C984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03A8-5795-4AC4-AE0D-1415C9A32113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98C5-CEF1-43A6-AFF1-0BA21C984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03A8-5795-4AC4-AE0D-1415C9A32113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98C5-CEF1-43A6-AFF1-0BA21C984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03A8-5795-4AC4-AE0D-1415C9A32113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98C5-CEF1-43A6-AFF1-0BA21C984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03A8-5795-4AC4-AE0D-1415C9A32113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98C5-CEF1-43A6-AFF1-0BA21C984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03A8-5795-4AC4-AE0D-1415C9A32113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98C5-CEF1-43A6-AFF1-0BA21C984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B03A8-5795-4AC4-AE0D-1415C9A32113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E98C5-CEF1-43A6-AFF1-0BA21C984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orizontal_RGB_600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5786454"/>
            <a:ext cx="2214578" cy="766762"/>
          </a:xfrm>
          <a:prstGeom prst="rect">
            <a:avLst/>
          </a:prstGeom>
          <a:noFill/>
        </p:spPr>
      </p:pic>
      <p:pic>
        <p:nvPicPr>
          <p:cNvPr id="7" name="Рисунок 1" descr="Описание: Macintosh HD:Users:anna:Documents:_MY DOCUMENTS:_iccn:publications:ICCN-LOGO-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5500702"/>
            <a:ext cx="1558639" cy="10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mercycorps_logo_r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3570" y="5631053"/>
            <a:ext cx="3163250" cy="86955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14282" y="1643050"/>
            <a:ext cx="8929718" cy="1429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2000" b="1" spc="300" dirty="0" smtClean="0"/>
              <a:t>განათლების</a:t>
            </a:r>
            <a:r>
              <a:rPr lang="en-US" sz="2000" b="1" spc="300" dirty="0" smtClean="0"/>
              <a:t>,  </a:t>
            </a:r>
            <a:r>
              <a:rPr lang="ka-GE" sz="2000" b="1" spc="300" dirty="0" smtClean="0"/>
              <a:t>კარიერის </a:t>
            </a:r>
            <a:r>
              <a:rPr lang="en-US" sz="2000" b="1" spc="300" dirty="0" smtClean="0"/>
              <a:t> </a:t>
            </a:r>
            <a:r>
              <a:rPr lang="ka-GE" sz="2000" b="1" spc="300" dirty="0" smtClean="0"/>
              <a:t>და </a:t>
            </a:r>
            <a:r>
              <a:rPr lang="en-US" sz="2000" b="1" spc="300" dirty="0" smtClean="0"/>
              <a:t> </a:t>
            </a:r>
            <a:r>
              <a:rPr lang="ka-GE" sz="2000" b="1" spc="300" dirty="0" smtClean="0"/>
              <a:t>შესაძლებლობების განვითარების</a:t>
            </a:r>
            <a:r>
              <a:rPr lang="en-US" sz="2000" b="1" spc="300" dirty="0" smtClean="0"/>
              <a:t> </a:t>
            </a:r>
            <a:r>
              <a:rPr lang="ka-GE" sz="2000" b="1" spc="300" dirty="0" smtClean="0"/>
              <a:t> ფონდის</a:t>
            </a:r>
            <a:r>
              <a:rPr lang="en-US" sz="2000" b="1" spc="300" dirty="0" smtClean="0"/>
              <a:t> </a:t>
            </a:r>
            <a:r>
              <a:rPr lang="ka-GE" sz="2000" b="1" spc="300" dirty="0" smtClean="0"/>
              <a:t> </a:t>
            </a:r>
            <a:r>
              <a:rPr lang="ka-GE" sz="2000" b="1" spc="300" dirty="0" smtClean="0"/>
              <a:t>შესახებ</a:t>
            </a:r>
            <a:endParaRPr lang="en-US" sz="2000" b="1" spc="300" dirty="0" smtClean="0"/>
          </a:p>
          <a:p>
            <a:pPr algn="ctr">
              <a:lnSpc>
                <a:spcPct val="150000"/>
              </a:lnSpc>
            </a:pPr>
            <a:r>
              <a:rPr lang="en-US" sz="2000" b="1" spc="300" dirty="0" smtClean="0"/>
              <a:t>2013-2016</a:t>
            </a:r>
            <a:endParaRPr lang="en-US" sz="2000" spc="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orizontal_RGB_600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5786454"/>
            <a:ext cx="2214578" cy="766762"/>
          </a:xfrm>
          <a:prstGeom prst="rect">
            <a:avLst/>
          </a:prstGeom>
          <a:noFill/>
        </p:spPr>
      </p:pic>
      <p:pic>
        <p:nvPicPr>
          <p:cNvPr id="7" name="Рисунок 1" descr="Описание: Macintosh HD:Users:anna:Documents:_MY DOCUMENTS:_iccn:publications:ICCN-LOGO-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5500702"/>
            <a:ext cx="1558639" cy="10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mercycorps_logo_r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3570" y="5631053"/>
            <a:ext cx="3163250" cy="86955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14282" y="928670"/>
            <a:ext cx="8929718" cy="883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dirty="0" smtClean="0"/>
              <a:t>პროექტის ფარგლებში შექმნილია განათლების</a:t>
            </a:r>
            <a:r>
              <a:rPr lang="en-US" dirty="0" smtClean="0"/>
              <a:t> ,</a:t>
            </a:r>
            <a:r>
              <a:rPr lang="ka-GE" dirty="0" smtClean="0"/>
              <a:t>კარიერის და შესაძლებლობების განვითარების ფონდი 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936577"/>
              </p:ext>
            </p:extLst>
          </p:nvPr>
        </p:nvGraphicFramePr>
        <p:xfrm>
          <a:off x="357158" y="2571744"/>
          <a:ext cx="8286808" cy="2571769"/>
        </p:xfrm>
        <a:graphic>
          <a:graphicData uri="http://schemas.openxmlformats.org/drawingml/2006/table">
            <a:tbl>
              <a:tblPr/>
              <a:tblGrid>
                <a:gridCol w="3214710"/>
                <a:gridCol w="1450657"/>
                <a:gridCol w="2907061"/>
                <a:gridCol w="714380"/>
              </a:tblGrid>
              <a:tr h="57272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600" b="1" dirty="0">
                          <a:solidFill>
                            <a:srgbClr val="FFFFFF"/>
                          </a:solidFill>
                          <a:latin typeface="Sylfaen"/>
                          <a:ea typeface="Calibri"/>
                          <a:cs typeface="Times New Roman"/>
                        </a:rPr>
                        <a:t>სამიზნე ჯგუფი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9" marR="6335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9" marR="6335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600" b="1" dirty="0">
                          <a:solidFill>
                            <a:srgbClr val="FFFFFF"/>
                          </a:solidFill>
                          <a:latin typeface="Sylfaen"/>
                          <a:ea typeface="Calibri"/>
                          <a:cs typeface="Times New Roman"/>
                        </a:rPr>
                        <a:t>თანხის რაოდენობა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9" marR="6335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9" marR="63359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85360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400" dirty="0">
                          <a:latin typeface="Sylfaen"/>
                          <a:ea typeface="Calibri"/>
                          <a:cs typeface="Times New Roman"/>
                        </a:rPr>
                        <a:t>გოგონები</a:t>
                      </a:r>
                      <a:r>
                        <a:rPr lang="en-US" sz="1400" dirty="0">
                          <a:latin typeface="Sylfaen"/>
                          <a:ea typeface="Calibri"/>
                          <a:cs typeface="Times New Roman"/>
                        </a:rPr>
                        <a:t> (15-18 </a:t>
                      </a:r>
                      <a:r>
                        <a:rPr lang="ka-GE" sz="1400" dirty="0">
                          <a:latin typeface="Sylfaen"/>
                          <a:ea typeface="Calibri"/>
                          <a:cs typeface="Times New Roman"/>
                        </a:rPr>
                        <a:t>წლის</a:t>
                      </a:r>
                      <a:r>
                        <a:rPr lang="en-US" sz="1400" dirty="0">
                          <a:latin typeface="Sylfaen"/>
                          <a:ea typeface="Calibri"/>
                          <a:cs typeface="Times New Roman"/>
                        </a:rPr>
                        <a:t>) 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9" marR="6335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63359" marR="6335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Calibri"/>
                          <a:cs typeface="Times New Roman"/>
                        </a:rPr>
                        <a:t>       USD 50 – USD 250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9" marR="6335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63359" marR="63359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72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400" dirty="0" smtClean="0">
                          <a:latin typeface="Sylfaen"/>
                          <a:ea typeface="Calibri"/>
                          <a:cs typeface="Times New Roman"/>
                        </a:rPr>
                        <a:t>სოფლად</a:t>
                      </a:r>
                      <a:r>
                        <a:rPr lang="en-US" sz="1400" dirty="0" smtClean="0">
                          <a:latin typeface="Sylfae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a-GE" sz="1400" dirty="0" smtClean="0">
                          <a:latin typeface="Sylfaen"/>
                          <a:ea typeface="Calibri"/>
                          <a:cs typeface="Times New Roman"/>
                        </a:rPr>
                        <a:t>მცხოვრები </a:t>
                      </a:r>
                      <a:r>
                        <a:rPr lang="ka-GE" sz="1400" dirty="0">
                          <a:latin typeface="Sylfaen"/>
                          <a:ea typeface="Calibri"/>
                          <a:cs typeface="Times New Roman"/>
                        </a:rPr>
                        <a:t>ქალები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9" marR="6335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63359" marR="6335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Sylfaen"/>
                          <a:ea typeface="Calibri"/>
                          <a:cs typeface="Times New Roman"/>
                        </a:rPr>
                        <a:t>       USD 250 – USD 700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9" marR="6335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63359" marR="63359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720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400">
                          <a:latin typeface="Sylfaen"/>
                          <a:ea typeface="Calibri"/>
                          <a:cs typeface="Times New Roman"/>
                        </a:rPr>
                        <a:t>ქალები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9" marR="6335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63359" marR="6335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Sylfaen"/>
                          <a:ea typeface="Calibri"/>
                          <a:cs typeface="Times New Roman"/>
                        </a:rPr>
                        <a:t>        Up to USD 2000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59" marR="6335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63359" marR="63359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orizontal_RGB_600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5786454"/>
            <a:ext cx="2214578" cy="766762"/>
          </a:xfrm>
          <a:prstGeom prst="rect">
            <a:avLst/>
          </a:prstGeom>
          <a:noFill/>
        </p:spPr>
      </p:pic>
      <p:pic>
        <p:nvPicPr>
          <p:cNvPr id="7" name="Рисунок 1" descr="Описание: Macintosh HD:Users:anna:Documents:_MY DOCUMENTS:_iccn:publications:ICCN-LOGO-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5500702"/>
            <a:ext cx="1558639" cy="10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mercycorps_logo_r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3570" y="5631053"/>
            <a:ext cx="3163250" cy="86955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1472" y="857232"/>
            <a:ext cx="807249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a-GE" sz="2000" dirty="0" smtClean="0"/>
              <a:t>ფონდი სთვაზობს პროგრამის სამიზნე ჯგუფებს  (ქალები, გოგონები, ვაჟები) განათლების გაღრმავების მხარდამჭერ საგრანტო პროგრამებს, მაღალი მოტივაციის და აკადემიური მოსწრების მქონე მოსწავლეების ფინანსურ მხარდაჭერას.</a:t>
            </a:r>
          </a:p>
          <a:p>
            <a:pPr algn="just">
              <a:lnSpc>
                <a:spcPct val="150000"/>
              </a:lnSpc>
            </a:pPr>
            <a:endParaRPr lang="en-US" sz="2000" dirty="0" smtClean="0"/>
          </a:p>
          <a:p>
            <a:pPr algn="just">
              <a:lnSpc>
                <a:spcPct val="150000"/>
              </a:lnSpc>
            </a:pPr>
            <a:r>
              <a:rPr lang="ka-GE" sz="2000" dirty="0" smtClean="0"/>
              <a:t> ასევე, გაიცემა მცირე გრანტები სოფლად მცხოვრები ქალებისთვის,  რათა განახორციელონ </a:t>
            </a:r>
            <a:r>
              <a:rPr lang="en-US" sz="2000" dirty="0" err="1" smtClean="0"/>
              <a:t>საინტერესო</a:t>
            </a:r>
            <a:r>
              <a:rPr lang="ka-GE" sz="2000" dirty="0" smtClean="0"/>
              <a:t> </a:t>
            </a:r>
            <a:r>
              <a:rPr lang="en-US" sz="2000" dirty="0" err="1" smtClean="0"/>
              <a:t>პროექტები</a:t>
            </a:r>
            <a:r>
              <a:rPr lang="ka-GE" sz="2000" dirty="0" smtClean="0"/>
              <a:t>, ჩაერთონ ქალაქისა დ ა</a:t>
            </a:r>
            <a:r>
              <a:rPr lang="en-US" sz="2000" dirty="0" err="1" smtClean="0"/>
              <a:t>დგილობრივი</a:t>
            </a:r>
            <a:r>
              <a:rPr lang="ka-GE" sz="2000" dirty="0" smtClean="0"/>
              <a:t> </a:t>
            </a:r>
            <a:r>
              <a:rPr lang="en-US" sz="2000" dirty="0" err="1" smtClean="0"/>
              <a:t>თემის</a:t>
            </a:r>
            <a:r>
              <a:rPr lang="ka-GE" sz="2000" dirty="0" smtClean="0"/>
              <a:t> </a:t>
            </a:r>
            <a:r>
              <a:rPr lang="en-US" sz="2000" dirty="0" err="1" smtClean="0"/>
              <a:t>ცხოვრებაში</a:t>
            </a:r>
            <a:r>
              <a:rPr lang="ka-GE" sz="2000" dirty="0" smtClean="0"/>
              <a:t>. </a:t>
            </a:r>
            <a:endParaRPr lang="en-US" sz="2000" dirty="0" smtClean="0"/>
          </a:p>
          <a:p>
            <a:r>
              <a:rPr lang="ka-GE" sz="2000" dirty="0" smtClean="0"/>
              <a:t> </a:t>
            </a: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orizontal_RGB_600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5786454"/>
            <a:ext cx="2214578" cy="766762"/>
          </a:xfrm>
          <a:prstGeom prst="rect">
            <a:avLst/>
          </a:prstGeom>
          <a:noFill/>
        </p:spPr>
      </p:pic>
      <p:pic>
        <p:nvPicPr>
          <p:cNvPr id="7" name="Рисунок 1" descr="Описание: Macintosh HD:Users:anna:Documents:_MY DOCUMENTS:_iccn:publications:ICCN-LOGO-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5500702"/>
            <a:ext cx="1558639" cy="10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mercycorps_logo_r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3570" y="5631053"/>
            <a:ext cx="3163250" cy="8695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8596" y="428604"/>
            <a:ext cx="8358246" cy="5035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a-GE" u="sng" dirty="0" smtClean="0"/>
              <a:t>ფონდის მიერ დაფინანსებული იქნება:</a:t>
            </a:r>
            <a:endParaRPr lang="en-US" u="sng" dirty="0" smtClean="0"/>
          </a:p>
          <a:p>
            <a:pPr>
              <a:lnSpc>
                <a:spcPct val="150000"/>
              </a:lnSpc>
            </a:pPr>
            <a:r>
              <a:rPr lang="ka-GE" dirty="0" smtClean="0"/>
              <a:t> </a:t>
            </a:r>
            <a:endParaRPr lang="en-US" dirty="0" smtClean="0"/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ka-GE" dirty="0" smtClean="0"/>
              <a:t> ბიზნესის გავნითარება და შესაბამისი ცოდნისა და უნარების განვითარება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 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ka-GE" dirty="0" smtClean="0"/>
              <a:t> სპეციალური ბიზნეს ტრეინინგები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 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ka-GE" dirty="0" smtClean="0"/>
              <a:t> სტაჯირება ადგილობრივ ბიზნეს სექტორში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ka-GE" dirty="0" smtClean="0"/>
              <a:t> </a:t>
            </a:r>
            <a:endParaRPr lang="en-US" dirty="0" smtClean="0"/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ka-GE" dirty="0" smtClean="0"/>
              <a:t> სოფლის მეურნეობის განვითარება</a:t>
            </a:r>
            <a:r>
              <a:rPr lang="en-US" dirty="0" smtClean="0"/>
              <a:t>; </a:t>
            </a:r>
            <a:r>
              <a:rPr lang="ka-GE" dirty="0" smtClean="0"/>
              <a:t>მესაქონლეობა, მიწადმოქმედება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ka-GE" dirty="0" smtClean="0"/>
              <a:t> </a:t>
            </a:r>
            <a:endParaRPr lang="en-US" dirty="0" smtClean="0"/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ka-GE" dirty="0" smtClean="0"/>
              <a:t> ავტომობილის მართვის კურსები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orizontal_RGB_600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5786454"/>
            <a:ext cx="2214578" cy="766762"/>
          </a:xfrm>
          <a:prstGeom prst="rect">
            <a:avLst/>
          </a:prstGeom>
          <a:noFill/>
        </p:spPr>
      </p:pic>
      <p:pic>
        <p:nvPicPr>
          <p:cNvPr id="7" name="Рисунок 1" descr="Описание: Macintosh HD:Users:anna:Documents:_MY DOCUMENTS:_iccn:publications:ICCN-LOGO-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5500702"/>
            <a:ext cx="1558639" cy="10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mercycorps_logo_r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3570" y="5631053"/>
            <a:ext cx="3163250" cy="8695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8596" y="928670"/>
            <a:ext cx="8358246" cy="3892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a-GE" dirty="0" smtClean="0"/>
              <a:t>კანდიდატების შერჩევა მოხდება  სააპლიკაციო ფორმების და სამოტივაციო წერილების საშუალებით.</a:t>
            </a:r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ka-GE" dirty="0" smtClean="0"/>
              <a:t>შემდგომში შეიქმნება კომისია, რომელიც გამოავლენს 8 კანდიდატს თითოეული მუნიციპალიტეტიდან.</a:t>
            </a:r>
          </a:p>
          <a:p>
            <a:pPr algn="just">
              <a:lnSpc>
                <a:spcPct val="150000"/>
              </a:lnSpc>
            </a:pPr>
            <a:endParaRPr lang="ka-GE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ka-GE" dirty="0" smtClean="0"/>
              <a:t>სულ დაფინანსდება 104 კანდიდატი 13 მუნიციპალიტეტიდან.</a:t>
            </a:r>
            <a:endParaRPr lang="en-US" dirty="0" smtClean="0"/>
          </a:p>
          <a:p>
            <a:pPr lvl="0" algn="just">
              <a:lnSpc>
                <a:spcPct val="20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orizontal_RGB_600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5786454"/>
            <a:ext cx="2214578" cy="766762"/>
          </a:xfrm>
          <a:prstGeom prst="rect">
            <a:avLst/>
          </a:prstGeom>
          <a:noFill/>
        </p:spPr>
      </p:pic>
      <p:pic>
        <p:nvPicPr>
          <p:cNvPr id="7" name="Рисунок 1" descr="Описание: Macintosh HD:Users:anna:Documents:_MY DOCUMENTS:_iccn:publications:ICCN-LOGO-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5500702"/>
            <a:ext cx="1558639" cy="10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mercycorps_logo_r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3570" y="5631053"/>
            <a:ext cx="3163250" cy="8695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5720" y="1142984"/>
            <a:ext cx="8643998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a-GE" sz="2000" dirty="0" smtClean="0"/>
              <a:t>გეგმები:</a:t>
            </a:r>
            <a:endParaRPr lang="en-US" sz="2000" dirty="0" smtClean="0"/>
          </a:p>
          <a:p>
            <a:pPr algn="just">
              <a:lnSpc>
                <a:spcPct val="150000"/>
              </a:lnSpc>
            </a:pPr>
            <a:r>
              <a:rPr lang="ka-GE" dirty="0" smtClean="0"/>
              <a:t> 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ka-GE" dirty="0" smtClean="0"/>
              <a:t>ფონდის მდგრადობისა და ფუნქციონერებისთვის აუცილებელია  პროექტის აქტივობებისა და პრიორიტეტების დაკავშირება უკვე არსებულ ფონდებთან    (როგორც ადგილობრივ ასევე საერთაშორისო).</a:t>
            </a:r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ka-GE" dirty="0" smtClean="0"/>
              <a:t>ასევე, თანადაფინანსება ადგილობრივი ბიზნესებისა და თვითმართველობების მხრიდან.</a:t>
            </a:r>
            <a:endParaRPr lang="en-US" dirty="0" smtClean="0"/>
          </a:p>
          <a:p>
            <a:pPr lvl="0" algn="just">
              <a:lnSpc>
                <a:spcPct val="20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135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UltraUser</dc:creator>
  <cp:lastModifiedBy>Nina T.K. ICCN</cp:lastModifiedBy>
  <cp:revision>51</cp:revision>
  <dcterms:created xsi:type="dcterms:W3CDTF">2014-04-30T18:07:16Z</dcterms:created>
  <dcterms:modified xsi:type="dcterms:W3CDTF">2018-03-23T10:18:15Z</dcterms:modified>
</cp:coreProperties>
</file>